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7"/>
  </p:notesMasterIdLst>
  <p:handoutMasterIdLst>
    <p:handoutMasterId r:id="rId58"/>
  </p:handoutMasterIdLst>
  <p:sldIdLst>
    <p:sldId id="297" r:id="rId5"/>
    <p:sldId id="316" r:id="rId6"/>
    <p:sldId id="323" r:id="rId7"/>
    <p:sldId id="258" r:id="rId8"/>
    <p:sldId id="290" r:id="rId9"/>
    <p:sldId id="261" r:id="rId10"/>
    <p:sldId id="325" r:id="rId11"/>
    <p:sldId id="291" r:id="rId12"/>
    <p:sldId id="296" r:id="rId13"/>
    <p:sldId id="293" r:id="rId14"/>
    <p:sldId id="321" r:id="rId15"/>
    <p:sldId id="260" r:id="rId16"/>
    <p:sldId id="301" r:id="rId17"/>
    <p:sldId id="327" r:id="rId18"/>
    <p:sldId id="328" r:id="rId19"/>
    <p:sldId id="320" r:id="rId20"/>
    <p:sldId id="329" r:id="rId21"/>
    <p:sldId id="330" r:id="rId22"/>
    <p:sldId id="294" r:id="rId23"/>
    <p:sldId id="302" r:id="rId24"/>
    <p:sldId id="312" r:id="rId25"/>
    <p:sldId id="299" r:id="rId26"/>
    <p:sldId id="303" r:id="rId27"/>
    <p:sldId id="287" r:id="rId28"/>
    <p:sldId id="310" r:id="rId29"/>
    <p:sldId id="298" r:id="rId30"/>
    <p:sldId id="309" r:id="rId31"/>
    <p:sldId id="300" r:id="rId32"/>
    <p:sldId id="305" r:id="rId33"/>
    <p:sldId id="322" r:id="rId34"/>
    <p:sldId id="308" r:id="rId35"/>
    <p:sldId id="333" r:id="rId36"/>
    <p:sldId id="334" r:id="rId37"/>
    <p:sldId id="306" r:id="rId38"/>
    <p:sldId id="266" r:id="rId39"/>
    <p:sldId id="324" r:id="rId40"/>
    <p:sldId id="326" r:id="rId41"/>
    <p:sldId id="332" r:id="rId42"/>
    <p:sldId id="331" r:id="rId43"/>
    <p:sldId id="267" r:id="rId44"/>
    <p:sldId id="292" r:id="rId45"/>
    <p:sldId id="280" r:id="rId46"/>
    <p:sldId id="315" r:id="rId47"/>
    <p:sldId id="319" r:id="rId48"/>
    <p:sldId id="318" r:id="rId49"/>
    <p:sldId id="317" r:id="rId50"/>
    <p:sldId id="281" r:id="rId51"/>
    <p:sldId id="269" r:id="rId52"/>
    <p:sldId id="270" r:id="rId53"/>
    <p:sldId id="271" r:id="rId54"/>
    <p:sldId id="304" r:id="rId55"/>
    <p:sldId id="272" r:id="rId56"/>
  </p:sldIdLst>
  <p:sldSz cx="12192000" cy="6858000"/>
  <p:notesSz cx="7016750" cy="93027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6676F853-BA14-47E1-B53B-B843A96E2A79}">
          <p14:sldIdLst>
            <p14:sldId id="297"/>
            <p14:sldId id="316"/>
            <p14:sldId id="323"/>
            <p14:sldId id="258"/>
            <p14:sldId id="290"/>
            <p14:sldId id="261"/>
            <p14:sldId id="325"/>
            <p14:sldId id="291"/>
            <p14:sldId id="296"/>
            <p14:sldId id="293"/>
            <p14:sldId id="321"/>
          </p14:sldIdLst>
        </p14:section>
        <p14:section name="Problem Set up" id="{88294E19-6904-47AA-B184-F0E27FC1FB4C}">
          <p14:sldIdLst>
            <p14:sldId id="260"/>
            <p14:sldId id="301"/>
            <p14:sldId id="327"/>
            <p14:sldId id="328"/>
            <p14:sldId id="320"/>
            <p14:sldId id="329"/>
            <p14:sldId id="330"/>
            <p14:sldId id="294"/>
            <p14:sldId id="302"/>
            <p14:sldId id="312"/>
            <p14:sldId id="299"/>
            <p14:sldId id="303"/>
            <p14:sldId id="287"/>
            <p14:sldId id="310"/>
            <p14:sldId id="298"/>
            <p14:sldId id="309"/>
            <p14:sldId id="300"/>
            <p14:sldId id="305"/>
            <p14:sldId id="322"/>
            <p14:sldId id="308"/>
            <p14:sldId id="333"/>
            <p14:sldId id="334"/>
          </p14:sldIdLst>
        </p14:section>
        <p14:section name="Embodiment Design" id="{71B43428-6807-4AB9-8248-BB854D4EEEFF}">
          <p14:sldIdLst/>
        </p14:section>
        <p14:section name="Build Phase" id="{FF596EF2-128C-4E64-A61A-F3E9BB20605F}">
          <p14:sldIdLst/>
        </p14:section>
        <p14:section name="Testing and Validation" id="{8E8EEF18-DF67-4650-A7B8-5C58F429AA84}">
          <p14:sldIdLst/>
        </p14:section>
        <p14:section name="Project Management" id="{A7BEC58C-F7F8-4BD6-84CB-16BE2DA38256}">
          <p14:sldIdLst/>
        </p14:section>
        <p14:section name="Summary" id="{4C300BF7-36E4-4088-9A61-FD5AD972028E}">
          <p14:sldIdLst>
            <p14:sldId id="306"/>
            <p14:sldId id="266"/>
          </p14:sldIdLst>
        </p14:section>
        <p14:section name="Backup Slides" id="{1B3CCD90-13A5-48D3-9111-A1677DE0799C}">
          <p14:sldIdLst>
            <p14:sldId id="324"/>
            <p14:sldId id="326"/>
            <p14:sldId id="332"/>
            <p14:sldId id="331"/>
            <p14:sldId id="267"/>
            <p14:sldId id="292"/>
            <p14:sldId id="280"/>
          </p14:sldIdLst>
        </p14:section>
        <p14:section name="Functional Decopmosition" id="{EDC6A04F-423C-4940-855B-FC9FE1A86332}">
          <p14:sldIdLst>
            <p14:sldId id="315"/>
            <p14:sldId id="319"/>
            <p14:sldId id="318"/>
            <p14:sldId id="317"/>
            <p14:sldId id="281"/>
          </p14:sldIdLst>
        </p14:section>
        <p14:section name="Concept Selection" id="{8CB161AF-49DE-4F03-B00D-781A04968C2F}">
          <p14:sldIdLst/>
        </p14:section>
        <p14:section name="Detailed Math" id="{8359201E-DCC9-4570-8795-589005A4ED44}">
          <p14:sldIdLst/>
        </p14:section>
        <p14:section name="Back Matter" id="{3B477371-1A9E-4F72-87A4-6BB6BC7C18B6}">
          <p14:sldIdLst>
            <p14:sldId id="269"/>
            <p14:sldId id="270"/>
            <p14:sldId id="271"/>
            <p14:sldId id="304"/>
            <p14:sldId id="2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0" userDrawn="1">
          <p15:clr>
            <a:srgbClr val="A4A3A4"/>
          </p15:clr>
        </p15:guide>
        <p15:guide id="2" pos="221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B3D91"/>
    <a:srgbClr val="000000"/>
    <a:srgbClr val="FC3D21"/>
    <a:srgbClr val="E7E6E6"/>
    <a:srgbClr val="FFFFFF"/>
    <a:srgbClr val="B7B09C"/>
    <a:srgbClr val="A69C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EC3B7F-2E0F-442F-ACD4-A45ADBDA765E}" v="2719" dt="2020-10-16T01:02:23.131"/>
    <p1510:client id="{1578E4D2-D8D3-4CB5-ACB2-A519B5FF69C8}" v="3092" dt="2020-10-16T00:50:34.258"/>
    <p1510:client id="{4B5AB221-7021-4884-95E9-71F4D0B09058}" v="3296" dt="2020-10-16T00:57:54.483"/>
    <p1510:client id="{85963080-3FB1-448B-67EB-EC6AC9130A00}" v="48" dt="2020-10-15T22:02:20.506"/>
    <p1510:client id="{899EFBC7-0751-2F4A-847E-C553B3A26A6A}" v="1407" dt="2020-10-16T00:56:47.2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0"/>
        <p:guide pos="221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3AED46-3F1E-47A3-8235-6CC1CE117E6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2CAD28-6634-417F-91FF-7803ADF76B14}">
      <dgm:prSet phldrT="[Text]" custT="1"/>
      <dgm:spPr>
        <a:solidFill>
          <a:srgbClr val="FC3D21"/>
        </a:solidFill>
      </dgm:spPr>
      <dgm:t>
        <a:bodyPr/>
        <a:lstStyle/>
        <a:p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Motion</a:t>
          </a:r>
        </a:p>
      </dgm:t>
    </dgm:pt>
    <dgm:pt modelId="{6D8DAABF-827D-44D2-8142-676ABF6ACBAF}" type="parTrans" cxnId="{CE64D1B0-8322-4BB1-8C64-E6537354F259}">
      <dgm:prSet/>
      <dgm:spPr/>
      <dgm:t>
        <a:bodyPr/>
        <a:lstStyle/>
        <a:p>
          <a:endParaRPr lang="en-US" sz="2000"/>
        </a:p>
      </dgm:t>
    </dgm:pt>
    <dgm:pt modelId="{BF3A34BC-4F54-4F3C-B210-52B3505395B1}" type="sibTrans" cxnId="{CE64D1B0-8322-4BB1-8C64-E6537354F259}">
      <dgm:prSet/>
      <dgm:spPr/>
      <dgm:t>
        <a:bodyPr/>
        <a:lstStyle/>
        <a:p>
          <a:endParaRPr lang="en-US" sz="2000"/>
        </a:p>
      </dgm:t>
    </dgm:pt>
    <dgm:pt modelId="{C61CD329-A88B-4C24-B177-B16B64B9E9C7}">
      <dgm:prSet phldrT="[Text]" custT="1"/>
      <dgm:spPr>
        <a:solidFill>
          <a:srgbClr val="0B3D91"/>
        </a:solidFill>
      </dgm:spPr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Transform Electricity Into Mechanical Motion</a:t>
          </a:r>
        </a:p>
      </dgm:t>
    </dgm:pt>
    <dgm:pt modelId="{F7E8455B-255B-4D90-8709-C1CA87F035A3}" type="parTrans" cxnId="{23AB980B-52DB-4A64-86D8-542AB7C53222}">
      <dgm:prSet/>
      <dgm:spPr/>
      <dgm:t>
        <a:bodyPr/>
        <a:lstStyle/>
        <a:p>
          <a:endParaRPr lang="en-US" sz="2000"/>
        </a:p>
      </dgm:t>
    </dgm:pt>
    <dgm:pt modelId="{AFF81FEF-38A4-46F6-8C70-08C82D5206F5}" type="sibTrans" cxnId="{23AB980B-52DB-4A64-86D8-542AB7C53222}">
      <dgm:prSet/>
      <dgm:spPr/>
      <dgm:t>
        <a:bodyPr/>
        <a:lstStyle/>
        <a:p>
          <a:endParaRPr lang="en-US" sz="2000"/>
        </a:p>
      </dgm:t>
    </dgm:pt>
    <dgm:pt modelId="{F8AD0A45-1AA9-44E6-B20B-F72BEA4EF23B}">
      <dgm:prSet phldrT="[Text]" custT="1"/>
      <dgm:spPr>
        <a:solidFill>
          <a:srgbClr val="0B3D91"/>
        </a:solidFill>
      </dgm:spPr>
      <dgm:t>
        <a:bodyPr/>
        <a:lstStyle/>
        <a:p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Angle</a:t>
          </a:r>
        </a:p>
      </dgm:t>
    </dgm:pt>
    <dgm:pt modelId="{4BBF18B2-5AD2-4FFC-8D72-D27F9E13A218}" type="parTrans" cxnId="{03D7F308-AE09-4009-8451-D529AD3B45A0}">
      <dgm:prSet/>
      <dgm:spPr/>
      <dgm:t>
        <a:bodyPr/>
        <a:lstStyle/>
        <a:p>
          <a:endParaRPr lang="en-US" sz="2000"/>
        </a:p>
      </dgm:t>
    </dgm:pt>
    <dgm:pt modelId="{49F6BDBD-A58A-494B-B6B6-8D6ADF64EB9D}" type="sibTrans" cxnId="{03D7F308-AE09-4009-8451-D529AD3B45A0}">
      <dgm:prSet/>
      <dgm:spPr/>
      <dgm:t>
        <a:bodyPr/>
        <a:lstStyle/>
        <a:p>
          <a:endParaRPr lang="en-US" sz="2000"/>
        </a:p>
      </dgm:t>
    </dgm:pt>
    <dgm:pt modelId="{EC63B6D1-2DA3-41CF-A407-DFF4ADA92A62}">
      <dgm:prSet phldrT="[Text]" custT="1"/>
      <dgm:spPr>
        <a:solidFill>
          <a:srgbClr val="0B3D91"/>
        </a:solidFill>
      </dgm:spPr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Transform Electricity Into Mechanical Motion</a:t>
          </a:r>
        </a:p>
      </dgm:t>
    </dgm:pt>
    <dgm:pt modelId="{782EAE58-8F63-4B5E-9D1B-E5ACE7294E7D}" type="parTrans" cxnId="{AFF42DF1-AA18-4506-8F50-425249BEDB90}">
      <dgm:prSet/>
      <dgm:spPr/>
      <dgm:t>
        <a:bodyPr/>
        <a:lstStyle/>
        <a:p>
          <a:endParaRPr lang="en-US" sz="2000"/>
        </a:p>
      </dgm:t>
    </dgm:pt>
    <dgm:pt modelId="{F1A4B450-6DBB-442F-8E9D-5F7BFEF2BC98}" type="sibTrans" cxnId="{AFF42DF1-AA18-4506-8F50-425249BEDB90}">
      <dgm:prSet/>
      <dgm:spPr/>
      <dgm:t>
        <a:bodyPr/>
        <a:lstStyle/>
        <a:p>
          <a:endParaRPr lang="en-US" sz="2000"/>
        </a:p>
      </dgm:t>
    </dgm:pt>
    <dgm:pt modelId="{B720A192-4B26-4638-8C7E-FBE5DC888A00}">
      <dgm:prSet phldrT="[Text]" custT="1"/>
      <dgm:spPr>
        <a:solidFill>
          <a:srgbClr val="0B3D91"/>
        </a:solidFill>
      </dgm:spPr>
      <dgm:t>
        <a:bodyPr/>
        <a:lstStyle/>
        <a:p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Translate</a:t>
          </a:r>
        </a:p>
      </dgm:t>
    </dgm:pt>
    <dgm:pt modelId="{AED1459A-3148-4A12-B557-7126849C3CC1}" type="parTrans" cxnId="{E8B30481-67A9-419F-93A9-0B54075FA7BF}">
      <dgm:prSet/>
      <dgm:spPr/>
      <dgm:t>
        <a:bodyPr/>
        <a:lstStyle/>
        <a:p>
          <a:endParaRPr lang="en-US" sz="2000"/>
        </a:p>
      </dgm:t>
    </dgm:pt>
    <dgm:pt modelId="{AD06A332-C72B-4107-B686-04C484DC09EE}" type="sibTrans" cxnId="{E8B30481-67A9-419F-93A9-0B54075FA7BF}">
      <dgm:prSet/>
      <dgm:spPr/>
      <dgm:t>
        <a:bodyPr/>
        <a:lstStyle/>
        <a:p>
          <a:endParaRPr lang="en-US" sz="2000"/>
        </a:p>
      </dgm:t>
    </dgm:pt>
    <dgm:pt modelId="{7B819602-DA2E-4EC2-8F0E-44A752D1DEC9}">
      <dgm:prSet phldrT="[Text]" custT="1"/>
      <dgm:spPr>
        <a:solidFill>
          <a:srgbClr val="0B3D91"/>
        </a:solidFill>
      </dgm:spPr>
      <dgm:t>
        <a:bodyPr/>
        <a:lstStyle/>
        <a:p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Identify Angle Offset</a:t>
          </a:r>
        </a:p>
      </dgm:t>
    </dgm:pt>
    <dgm:pt modelId="{ACFEAA07-7FEC-443E-8A63-35AA8C757DC6}" type="parTrans" cxnId="{32B54530-83A9-4233-A548-E84510D4126C}">
      <dgm:prSet/>
      <dgm:spPr/>
      <dgm:t>
        <a:bodyPr/>
        <a:lstStyle/>
        <a:p>
          <a:endParaRPr lang="en-US" sz="2000"/>
        </a:p>
      </dgm:t>
    </dgm:pt>
    <dgm:pt modelId="{7771A699-E5F2-4639-A144-8162BF566CAA}" type="sibTrans" cxnId="{32B54530-83A9-4233-A548-E84510D4126C}">
      <dgm:prSet/>
      <dgm:spPr/>
      <dgm:t>
        <a:bodyPr/>
        <a:lstStyle/>
        <a:p>
          <a:endParaRPr lang="en-US" sz="2000"/>
        </a:p>
      </dgm:t>
    </dgm:pt>
    <dgm:pt modelId="{CE9AECBC-0068-4DD2-9AE9-D31FB97B953B}" type="pres">
      <dgm:prSet presAssocID="{E43AED46-3F1E-47A3-8235-6CC1CE117E6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3DB01EB-6A63-47A9-90F2-376A6187F7DA}" type="pres">
      <dgm:prSet presAssocID="{8C2CAD28-6634-417F-91FF-7803ADF76B14}" presName="hierRoot1" presStyleCnt="0">
        <dgm:presLayoutVars>
          <dgm:hierBranch val="init"/>
        </dgm:presLayoutVars>
      </dgm:prSet>
      <dgm:spPr/>
    </dgm:pt>
    <dgm:pt modelId="{62A5B79D-A451-4968-9C95-8E867E8DE253}" type="pres">
      <dgm:prSet presAssocID="{8C2CAD28-6634-417F-91FF-7803ADF76B14}" presName="rootComposite1" presStyleCnt="0"/>
      <dgm:spPr/>
    </dgm:pt>
    <dgm:pt modelId="{3432710F-A38A-45CB-A507-9B59F0A61B38}" type="pres">
      <dgm:prSet presAssocID="{8C2CAD28-6634-417F-91FF-7803ADF76B14}" presName="rootText1" presStyleLbl="node0" presStyleIdx="0" presStyleCnt="1">
        <dgm:presLayoutVars>
          <dgm:chPref val="3"/>
        </dgm:presLayoutVars>
      </dgm:prSet>
      <dgm:spPr/>
    </dgm:pt>
    <dgm:pt modelId="{03F4F7B2-CDB3-4735-870F-C9FAA30818D3}" type="pres">
      <dgm:prSet presAssocID="{8C2CAD28-6634-417F-91FF-7803ADF76B14}" presName="rootConnector1" presStyleLbl="node1" presStyleIdx="0" presStyleCnt="0"/>
      <dgm:spPr/>
    </dgm:pt>
    <dgm:pt modelId="{739BEA79-C053-4137-8EA4-F1FB33088A14}" type="pres">
      <dgm:prSet presAssocID="{8C2CAD28-6634-417F-91FF-7803ADF76B14}" presName="hierChild2" presStyleCnt="0"/>
      <dgm:spPr/>
    </dgm:pt>
    <dgm:pt modelId="{031B88AF-8559-4B16-ABA8-09753AFD9365}" type="pres">
      <dgm:prSet presAssocID="{4BBF18B2-5AD2-4FFC-8D72-D27F9E13A218}" presName="Name37" presStyleLbl="parChTrans1D2" presStyleIdx="0" presStyleCnt="2"/>
      <dgm:spPr/>
    </dgm:pt>
    <dgm:pt modelId="{76087293-5219-4163-A38D-1D7102B5D65F}" type="pres">
      <dgm:prSet presAssocID="{F8AD0A45-1AA9-44E6-B20B-F72BEA4EF23B}" presName="hierRoot2" presStyleCnt="0">
        <dgm:presLayoutVars>
          <dgm:hierBranch val="init"/>
        </dgm:presLayoutVars>
      </dgm:prSet>
      <dgm:spPr/>
    </dgm:pt>
    <dgm:pt modelId="{0E4BA9C8-AB9A-4FB1-8274-944AE328CBC1}" type="pres">
      <dgm:prSet presAssocID="{F8AD0A45-1AA9-44E6-B20B-F72BEA4EF23B}" presName="rootComposite" presStyleCnt="0"/>
      <dgm:spPr/>
    </dgm:pt>
    <dgm:pt modelId="{33080EAE-6DD7-401A-9423-43E33F8371A6}" type="pres">
      <dgm:prSet presAssocID="{F8AD0A45-1AA9-44E6-B20B-F72BEA4EF23B}" presName="rootText" presStyleLbl="node2" presStyleIdx="0" presStyleCnt="2">
        <dgm:presLayoutVars>
          <dgm:chPref val="3"/>
        </dgm:presLayoutVars>
      </dgm:prSet>
      <dgm:spPr/>
    </dgm:pt>
    <dgm:pt modelId="{7976B3CA-B1BA-4008-82EB-F0210ABAD2F0}" type="pres">
      <dgm:prSet presAssocID="{F8AD0A45-1AA9-44E6-B20B-F72BEA4EF23B}" presName="rootConnector" presStyleLbl="node2" presStyleIdx="0" presStyleCnt="2"/>
      <dgm:spPr/>
    </dgm:pt>
    <dgm:pt modelId="{5E5E66E2-0868-4BCF-95E7-64C4FD7E18E9}" type="pres">
      <dgm:prSet presAssocID="{F8AD0A45-1AA9-44E6-B20B-F72BEA4EF23B}" presName="hierChild4" presStyleCnt="0"/>
      <dgm:spPr/>
    </dgm:pt>
    <dgm:pt modelId="{C26BE400-B643-45AE-A3AF-C7D64924D6D2}" type="pres">
      <dgm:prSet presAssocID="{782EAE58-8F63-4B5E-9D1B-E5ACE7294E7D}" presName="Name37" presStyleLbl="parChTrans1D3" presStyleIdx="0" presStyleCnt="2"/>
      <dgm:spPr/>
    </dgm:pt>
    <dgm:pt modelId="{08CB363C-F8B0-489C-BE8C-75646DFEC607}" type="pres">
      <dgm:prSet presAssocID="{EC63B6D1-2DA3-41CF-A407-DFF4ADA92A62}" presName="hierRoot2" presStyleCnt="0">
        <dgm:presLayoutVars>
          <dgm:hierBranch val="init"/>
        </dgm:presLayoutVars>
      </dgm:prSet>
      <dgm:spPr/>
    </dgm:pt>
    <dgm:pt modelId="{BBA09D60-FF1F-4716-8FB9-5E033D6C7CED}" type="pres">
      <dgm:prSet presAssocID="{EC63B6D1-2DA3-41CF-A407-DFF4ADA92A62}" presName="rootComposite" presStyleCnt="0"/>
      <dgm:spPr/>
    </dgm:pt>
    <dgm:pt modelId="{79AD14AD-0E88-4218-B127-346357E26D13}" type="pres">
      <dgm:prSet presAssocID="{EC63B6D1-2DA3-41CF-A407-DFF4ADA92A62}" presName="rootText" presStyleLbl="node3" presStyleIdx="0" presStyleCnt="2" custScaleY="217010">
        <dgm:presLayoutVars>
          <dgm:chPref val="3"/>
        </dgm:presLayoutVars>
      </dgm:prSet>
      <dgm:spPr/>
    </dgm:pt>
    <dgm:pt modelId="{E4936C12-6BB4-4B14-8886-830FA01EFAEA}" type="pres">
      <dgm:prSet presAssocID="{EC63B6D1-2DA3-41CF-A407-DFF4ADA92A62}" presName="rootConnector" presStyleLbl="node3" presStyleIdx="0" presStyleCnt="2"/>
      <dgm:spPr/>
    </dgm:pt>
    <dgm:pt modelId="{1D42D06D-F7F6-4B24-8399-23C2DB0A8EF0}" type="pres">
      <dgm:prSet presAssocID="{EC63B6D1-2DA3-41CF-A407-DFF4ADA92A62}" presName="hierChild4" presStyleCnt="0"/>
      <dgm:spPr/>
    </dgm:pt>
    <dgm:pt modelId="{FAB9C711-D705-44F6-A10D-8206163D50C9}" type="pres">
      <dgm:prSet presAssocID="{ACFEAA07-7FEC-443E-8A63-35AA8C757DC6}" presName="Name37" presStyleLbl="parChTrans1D4" presStyleIdx="0" presStyleCnt="1"/>
      <dgm:spPr/>
    </dgm:pt>
    <dgm:pt modelId="{AC138C81-2161-4977-89C0-94CBE95FD975}" type="pres">
      <dgm:prSet presAssocID="{7B819602-DA2E-4EC2-8F0E-44A752D1DEC9}" presName="hierRoot2" presStyleCnt="0">
        <dgm:presLayoutVars>
          <dgm:hierBranch val="init"/>
        </dgm:presLayoutVars>
      </dgm:prSet>
      <dgm:spPr/>
    </dgm:pt>
    <dgm:pt modelId="{8A50EAD7-5E8A-41B9-95F9-2B39DF1EC777}" type="pres">
      <dgm:prSet presAssocID="{7B819602-DA2E-4EC2-8F0E-44A752D1DEC9}" presName="rootComposite" presStyleCnt="0"/>
      <dgm:spPr/>
    </dgm:pt>
    <dgm:pt modelId="{76A4798C-8D6A-4A45-904B-EBAE8A21A07C}" type="pres">
      <dgm:prSet presAssocID="{7B819602-DA2E-4EC2-8F0E-44A752D1DEC9}" presName="rootText" presStyleLbl="node4" presStyleIdx="0" presStyleCnt="1">
        <dgm:presLayoutVars>
          <dgm:chPref val="3"/>
        </dgm:presLayoutVars>
      </dgm:prSet>
      <dgm:spPr/>
    </dgm:pt>
    <dgm:pt modelId="{865CAA02-E394-4629-9834-53BD11FA9FD5}" type="pres">
      <dgm:prSet presAssocID="{7B819602-DA2E-4EC2-8F0E-44A752D1DEC9}" presName="rootConnector" presStyleLbl="node4" presStyleIdx="0" presStyleCnt="1"/>
      <dgm:spPr/>
    </dgm:pt>
    <dgm:pt modelId="{3ACCAD8A-5886-45F7-9E38-9CED1D749615}" type="pres">
      <dgm:prSet presAssocID="{7B819602-DA2E-4EC2-8F0E-44A752D1DEC9}" presName="hierChild4" presStyleCnt="0"/>
      <dgm:spPr/>
    </dgm:pt>
    <dgm:pt modelId="{2E197882-5FE7-4B6D-926F-1C1ED46298A2}" type="pres">
      <dgm:prSet presAssocID="{7B819602-DA2E-4EC2-8F0E-44A752D1DEC9}" presName="hierChild5" presStyleCnt="0"/>
      <dgm:spPr/>
    </dgm:pt>
    <dgm:pt modelId="{0AD216BC-33F3-4042-A168-93D5C4D3E29C}" type="pres">
      <dgm:prSet presAssocID="{EC63B6D1-2DA3-41CF-A407-DFF4ADA92A62}" presName="hierChild5" presStyleCnt="0"/>
      <dgm:spPr/>
    </dgm:pt>
    <dgm:pt modelId="{36222D58-3F1F-4681-B9F3-777EE3C4C040}" type="pres">
      <dgm:prSet presAssocID="{F8AD0A45-1AA9-44E6-B20B-F72BEA4EF23B}" presName="hierChild5" presStyleCnt="0"/>
      <dgm:spPr/>
    </dgm:pt>
    <dgm:pt modelId="{5E233461-CDE0-454F-A32D-C87644743CAE}" type="pres">
      <dgm:prSet presAssocID="{AED1459A-3148-4A12-B557-7126849C3CC1}" presName="Name37" presStyleLbl="parChTrans1D2" presStyleIdx="1" presStyleCnt="2"/>
      <dgm:spPr/>
    </dgm:pt>
    <dgm:pt modelId="{3E228E4A-5A46-4A3C-AA2B-8D1726BE57B7}" type="pres">
      <dgm:prSet presAssocID="{B720A192-4B26-4638-8C7E-FBE5DC888A00}" presName="hierRoot2" presStyleCnt="0">
        <dgm:presLayoutVars>
          <dgm:hierBranch val="init"/>
        </dgm:presLayoutVars>
      </dgm:prSet>
      <dgm:spPr/>
    </dgm:pt>
    <dgm:pt modelId="{D42FC7BE-FEE8-4C55-8A7D-86D32D017113}" type="pres">
      <dgm:prSet presAssocID="{B720A192-4B26-4638-8C7E-FBE5DC888A00}" presName="rootComposite" presStyleCnt="0"/>
      <dgm:spPr/>
    </dgm:pt>
    <dgm:pt modelId="{382ABAC8-9333-43D7-97C8-3308CDE35383}" type="pres">
      <dgm:prSet presAssocID="{B720A192-4B26-4638-8C7E-FBE5DC888A00}" presName="rootText" presStyleLbl="node2" presStyleIdx="1" presStyleCnt="2">
        <dgm:presLayoutVars>
          <dgm:chPref val="3"/>
        </dgm:presLayoutVars>
      </dgm:prSet>
      <dgm:spPr/>
    </dgm:pt>
    <dgm:pt modelId="{BE84A6F5-2C19-4249-B830-C88BB980D71A}" type="pres">
      <dgm:prSet presAssocID="{B720A192-4B26-4638-8C7E-FBE5DC888A00}" presName="rootConnector" presStyleLbl="node2" presStyleIdx="1" presStyleCnt="2"/>
      <dgm:spPr/>
    </dgm:pt>
    <dgm:pt modelId="{3710786D-6AD1-48BB-A5DD-3BCE11DC16CD}" type="pres">
      <dgm:prSet presAssocID="{B720A192-4B26-4638-8C7E-FBE5DC888A00}" presName="hierChild4" presStyleCnt="0"/>
      <dgm:spPr/>
    </dgm:pt>
    <dgm:pt modelId="{743FEE15-0933-4FF7-8B56-5F595267B2A5}" type="pres">
      <dgm:prSet presAssocID="{F7E8455B-255B-4D90-8709-C1CA87F035A3}" presName="Name37" presStyleLbl="parChTrans1D3" presStyleIdx="1" presStyleCnt="2"/>
      <dgm:spPr/>
    </dgm:pt>
    <dgm:pt modelId="{704A848A-F8D6-44D7-BB1F-1622A6B13424}" type="pres">
      <dgm:prSet presAssocID="{C61CD329-A88B-4C24-B177-B16B64B9E9C7}" presName="hierRoot2" presStyleCnt="0">
        <dgm:presLayoutVars>
          <dgm:hierBranch val="init"/>
        </dgm:presLayoutVars>
      </dgm:prSet>
      <dgm:spPr/>
    </dgm:pt>
    <dgm:pt modelId="{9DE0630B-7FDA-44FA-BD7C-D41DDFADD574}" type="pres">
      <dgm:prSet presAssocID="{C61CD329-A88B-4C24-B177-B16B64B9E9C7}" presName="rootComposite" presStyleCnt="0"/>
      <dgm:spPr/>
    </dgm:pt>
    <dgm:pt modelId="{4231E035-0B83-42CC-93A9-CEDCE65A1C6F}" type="pres">
      <dgm:prSet presAssocID="{C61CD329-A88B-4C24-B177-B16B64B9E9C7}" presName="rootText" presStyleLbl="node3" presStyleIdx="1" presStyleCnt="2" custScaleY="203140">
        <dgm:presLayoutVars>
          <dgm:chPref val="3"/>
        </dgm:presLayoutVars>
      </dgm:prSet>
      <dgm:spPr/>
    </dgm:pt>
    <dgm:pt modelId="{41BDD7A8-BA7C-4FCA-B5F7-C0630E959E38}" type="pres">
      <dgm:prSet presAssocID="{C61CD329-A88B-4C24-B177-B16B64B9E9C7}" presName="rootConnector" presStyleLbl="node3" presStyleIdx="1" presStyleCnt="2"/>
      <dgm:spPr/>
    </dgm:pt>
    <dgm:pt modelId="{41803A60-8EE8-4E8D-BFC6-608B8BC2B2D2}" type="pres">
      <dgm:prSet presAssocID="{C61CD329-A88B-4C24-B177-B16B64B9E9C7}" presName="hierChild4" presStyleCnt="0"/>
      <dgm:spPr/>
    </dgm:pt>
    <dgm:pt modelId="{C7DAE41E-7B19-4F6B-AEA7-B055035ACC17}" type="pres">
      <dgm:prSet presAssocID="{C61CD329-A88B-4C24-B177-B16B64B9E9C7}" presName="hierChild5" presStyleCnt="0"/>
      <dgm:spPr/>
    </dgm:pt>
    <dgm:pt modelId="{C5FBC7E5-128E-4611-B028-27457E7E4070}" type="pres">
      <dgm:prSet presAssocID="{B720A192-4B26-4638-8C7E-FBE5DC888A00}" presName="hierChild5" presStyleCnt="0"/>
      <dgm:spPr/>
    </dgm:pt>
    <dgm:pt modelId="{893C4929-A5E2-4D65-A27B-65596EAC95C4}" type="pres">
      <dgm:prSet presAssocID="{8C2CAD28-6634-417F-91FF-7803ADF76B14}" presName="hierChild3" presStyleCnt="0"/>
      <dgm:spPr/>
    </dgm:pt>
  </dgm:ptLst>
  <dgm:cxnLst>
    <dgm:cxn modelId="{03D7F308-AE09-4009-8451-D529AD3B45A0}" srcId="{8C2CAD28-6634-417F-91FF-7803ADF76B14}" destId="{F8AD0A45-1AA9-44E6-B20B-F72BEA4EF23B}" srcOrd="0" destOrd="0" parTransId="{4BBF18B2-5AD2-4FFC-8D72-D27F9E13A218}" sibTransId="{49F6BDBD-A58A-494B-B6B6-8D6ADF64EB9D}"/>
    <dgm:cxn modelId="{23AB980B-52DB-4A64-86D8-542AB7C53222}" srcId="{B720A192-4B26-4638-8C7E-FBE5DC888A00}" destId="{C61CD329-A88B-4C24-B177-B16B64B9E9C7}" srcOrd="0" destOrd="0" parTransId="{F7E8455B-255B-4D90-8709-C1CA87F035A3}" sibTransId="{AFF81FEF-38A4-46F6-8C70-08C82D5206F5}"/>
    <dgm:cxn modelId="{5E6C4F22-5178-40C5-B01C-934325446EB8}" type="presOf" srcId="{E43AED46-3F1E-47A3-8235-6CC1CE117E6D}" destId="{CE9AECBC-0068-4DD2-9AE9-D31FB97B953B}" srcOrd="0" destOrd="0" presId="urn:microsoft.com/office/officeart/2005/8/layout/orgChart1"/>
    <dgm:cxn modelId="{214FE22D-D7B8-479A-B98B-BA6A86EC08BE}" type="presOf" srcId="{EC63B6D1-2DA3-41CF-A407-DFF4ADA92A62}" destId="{E4936C12-6BB4-4B14-8886-830FA01EFAEA}" srcOrd="1" destOrd="0" presId="urn:microsoft.com/office/officeart/2005/8/layout/orgChart1"/>
    <dgm:cxn modelId="{32B54530-83A9-4233-A548-E84510D4126C}" srcId="{EC63B6D1-2DA3-41CF-A407-DFF4ADA92A62}" destId="{7B819602-DA2E-4EC2-8F0E-44A752D1DEC9}" srcOrd="0" destOrd="0" parTransId="{ACFEAA07-7FEC-443E-8A63-35AA8C757DC6}" sibTransId="{7771A699-E5F2-4639-A144-8162BF566CAA}"/>
    <dgm:cxn modelId="{C1050C37-49F1-4C67-9E86-26BADFCAD310}" type="presOf" srcId="{B720A192-4B26-4638-8C7E-FBE5DC888A00}" destId="{382ABAC8-9333-43D7-97C8-3308CDE35383}" srcOrd="0" destOrd="0" presId="urn:microsoft.com/office/officeart/2005/8/layout/orgChart1"/>
    <dgm:cxn modelId="{E2DEE162-193C-4864-8021-51A6D075BCD4}" type="presOf" srcId="{4BBF18B2-5AD2-4FFC-8D72-D27F9E13A218}" destId="{031B88AF-8559-4B16-ABA8-09753AFD9365}" srcOrd="0" destOrd="0" presId="urn:microsoft.com/office/officeart/2005/8/layout/orgChart1"/>
    <dgm:cxn modelId="{52287943-2559-4E39-9B26-C63F69AF9C5B}" type="presOf" srcId="{C61CD329-A88B-4C24-B177-B16B64B9E9C7}" destId="{4231E035-0B83-42CC-93A9-CEDCE65A1C6F}" srcOrd="0" destOrd="0" presId="urn:microsoft.com/office/officeart/2005/8/layout/orgChart1"/>
    <dgm:cxn modelId="{0AE59D44-F791-4544-8068-F9621E7AF028}" type="presOf" srcId="{F8AD0A45-1AA9-44E6-B20B-F72BEA4EF23B}" destId="{33080EAE-6DD7-401A-9423-43E33F8371A6}" srcOrd="0" destOrd="0" presId="urn:microsoft.com/office/officeart/2005/8/layout/orgChart1"/>
    <dgm:cxn modelId="{DA1E794E-610F-4C19-89B4-72CE3E8837FE}" type="presOf" srcId="{F7E8455B-255B-4D90-8709-C1CA87F035A3}" destId="{743FEE15-0933-4FF7-8B56-5F595267B2A5}" srcOrd="0" destOrd="0" presId="urn:microsoft.com/office/officeart/2005/8/layout/orgChart1"/>
    <dgm:cxn modelId="{16108171-A327-4269-B89C-6A32979F94C1}" type="presOf" srcId="{7B819602-DA2E-4EC2-8F0E-44A752D1DEC9}" destId="{865CAA02-E394-4629-9834-53BD11FA9FD5}" srcOrd="1" destOrd="0" presId="urn:microsoft.com/office/officeart/2005/8/layout/orgChart1"/>
    <dgm:cxn modelId="{CF5AE152-CD4A-4E57-BCE0-DB4362B8F8B4}" type="presOf" srcId="{B720A192-4B26-4638-8C7E-FBE5DC888A00}" destId="{BE84A6F5-2C19-4249-B830-C88BB980D71A}" srcOrd="1" destOrd="0" presId="urn:microsoft.com/office/officeart/2005/8/layout/orgChart1"/>
    <dgm:cxn modelId="{67D16978-2C2C-47F0-AA7C-0CC03019E584}" type="presOf" srcId="{8C2CAD28-6634-417F-91FF-7803ADF76B14}" destId="{3432710F-A38A-45CB-A507-9B59F0A61B38}" srcOrd="0" destOrd="0" presId="urn:microsoft.com/office/officeart/2005/8/layout/orgChart1"/>
    <dgm:cxn modelId="{0A08765A-208A-4515-8645-21BD0EBD8B92}" type="presOf" srcId="{ACFEAA07-7FEC-443E-8A63-35AA8C757DC6}" destId="{FAB9C711-D705-44F6-A10D-8206163D50C9}" srcOrd="0" destOrd="0" presId="urn:microsoft.com/office/officeart/2005/8/layout/orgChart1"/>
    <dgm:cxn modelId="{E8B30481-67A9-419F-93A9-0B54075FA7BF}" srcId="{8C2CAD28-6634-417F-91FF-7803ADF76B14}" destId="{B720A192-4B26-4638-8C7E-FBE5DC888A00}" srcOrd="1" destOrd="0" parTransId="{AED1459A-3148-4A12-B557-7126849C3CC1}" sibTransId="{AD06A332-C72B-4107-B686-04C484DC09EE}"/>
    <dgm:cxn modelId="{A709E581-D81B-4916-9217-AD52CA1A5392}" type="presOf" srcId="{7B819602-DA2E-4EC2-8F0E-44A752D1DEC9}" destId="{76A4798C-8D6A-4A45-904B-EBAE8A21A07C}" srcOrd="0" destOrd="0" presId="urn:microsoft.com/office/officeart/2005/8/layout/orgChart1"/>
    <dgm:cxn modelId="{C7ECA983-08DA-4819-8698-DB8870152533}" type="presOf" srcId="{AED1459A-3148-4A12-B557-7126849C3CC1}" destId="{5E233461-CDE0-454F-A32D-C87644743CAE}" srcOrd="0" destOrd="0" presId="urn:microsoft.com/office/officeart/2005/8/layout/orgChart1"/>
    <dgm:cxn modelId="{6C5067A9-6C7A-4EA1-8C47-19F244E0F056}" type="presOf" srcId="{C61CD329-A88B-4C24-B177-B16B64B9E9C7}" destId="{41BDD7A8-BA7C-4FCA-B5F7-C0630E959E38}" srcOrd="1" destOrd="0" presId="urn:microsoft.com/office/officeart/2005/8/layout/orgChart1"/>
    <dgm:cxn modelId="{CE64D1B0-8322-4BB1-8C64-E6537354F259}" srcId="{E43AED46-3F1E-47A3-8235-6CC1CE117E6D}" destId="{8C2CAD28-6634-417F-91FF-7803ADF76B14}" srcOrd="0" destOrd="0" parTransId="{6D8DAABF-827D-44D2-8142-676ABF6ACBAF}" sibTransId="{BF3A34BC-4F54-4F3C-B210-52B3505395B1}"/>
    <dgm:cxn modelId="{7EB6EEC5-7248-48AD-9D5A-991BA69C46B2}" type="presOf" srcId="{F8AD0A45-1AA9-44E6-B20B-F72BEA4EF23B}" destId="{7976B3CA-B1BA-4008-82EB-F0210ABAD2F0}" srcOrd="1" destOrd="0" presId="urn:microsoft.com/office/officeart/2005/8/layout/orgChart1"/>
    <dgm:cxn modelId="{747985D6-A239-44C3-88DF-BF9D98BB5DCE}" type="presOf" srcId="{782EAE58-8F63-4B5E-9D1B-E5ACE7294E7D}" destId="{C26BE400-B643-45AE-A3AF-C7D64924D6D2}" srcOrd="0" destOrd="0" presId="urn:microsoft.com/office/officeart/2005/8/layout/orgChart1"/>
    <dgm:cxn modelId="{B5E4E2E2-F2D2-4C72-AA36-080409FB6756}" type="presOf" srcId="{EC63B6D1-2DA3-41CF-A407-DFF4ADA92A62}" destId="{79AD14AD-0E88-4218-B127-346357E26D13}" srcOrd="0" destOrd="0" presId="urn:microsoft.com/office/officeart/2005/8/layout/orgChart1"/>
    <dgm:cxn modelId="{AFF42DF1-AA18-4506-8F50-425249BEDB90}" srcId="{F8AD0A45-1AA9-44E6-B20B-F72BEA4EF23B}" destId="{EC63B6D1-2DA3-41CF-A407-DFF4ADA92A62}" srcOrd="0" destOrd="0" parTransId="{782EAE58-8F63-4B5E-9D1B-E5ACE7294E7D}" sibTransId="{F1A4B450-6DBB-442F-8E9D-5F7BFEF2BC98}"/>
    <dgm:cxn modelId="{AA598BFC-E74A-4640-B1AD-F55FC6843904}" type="presOf" srcId="{8C2CAD28-6634-417F-91FF-7803ADF76B14}" destId="{03F4F7B2-CDB3-4735-870F-C9FAA30818D3}" srcOrd="1" destOrd="0" presId="urn:microsoft.com/office/officeart/2005/8/layout/orgChart1"/>
    <dgm:cxn modelId="{7DCECA1E-6C59-4EB4-9D82-F66F5828DA57}" type="presParOf" srcId="{CE9AECBC-0068-4DD2-9AE9-D31FB97B953B}" destId="{83DB01EB-6A63-47A9-90F2-376A6187F7DA}" srcOrd="0" destOrd="0" presId="urn:microsoft.com/office/officeart/2005/8/layout/orgChart1"/>
    <dgm:cxn modelId="{0072CCDC-77CC-4307-9917-C1D23702D762}" type="presParOf" srcId="{83DB01EB-6A63-47A9-90F2-376A6187F7DA}" destId="{62A5B79D-A451-4968-9C95-8E867E8DE253}" srcOrd="0" destOrd="0" presId="urn:microsoft.com/office/officeart/2005/8/layout/orgChart1"/>
    <dgm:cxn modelId="{D13D6028-02E4-487E-A8C1-6FDADF359DA5}" type="presParOf" srcId="{62A5B79D-A451-4968-9C95-8E867E8DE253}" destId="{3432710F-A38A-45CB-A507-9B59F0A61B38}" srcOrd="0" destOrd="0" presId="urn:microsoft.com/office/officeart/2005/8/layout/orgChart1"/>
    <dgm:cxn modelId="{F69F694B-C0D8-4515-A739-959A52E40D1A}" type="presParOf" srcId="{62A5B79D-A451-4968-9C95-8E867E8DE253}" destId="{03F4F7B2-CDB3-4735-870F-C9FAA30818D3}" srcOrd="1" destOrd="0" presId="urn:microsoft.com/office/officeart/2005/8/layout/orgChart1"/>
    <dgm:cxn modelId="{911992D4-9315-454C-B6E0-6AFA1A1D031F}" type="presParOf" srcId="{83DB01EB-6A63-47A9-90F2-376A6187F7DA}" destId="{739BEA79-C053-4137-8EA4-F1FB33088A14}" srcOrd="1" destOrd="0" presId="urn:microsoft.com/office/officeart/2005/8/layout/orgChart1"/>
    <dgm:cxn modelId="{51D9774F-74AC-40A4-8C7C-967062B7C873}" type="presParOf" srcId="{739BEA79-C053-4137-8EA4-F1FB33088A14}" destId="{031B88AF-8559-4B16-ABA8-09753AFD9365}" srcOrd="0" destOrd="0" presId="urn:microsoft.com/office/officeart/2005/8/layout/orgChart1"/>
    <dgm:cxn modelId="{FA574184-0FBA-4308-90D1-504D32855E1E}" type="presParOf" srcId="{739BEA79-C053-4137-8EA4-F1FB33088A14}" destId="{76087293-5219-4163-A38D-1D7102B5D65F}" srcOrd="1" destOrd="0" presId="urn:microsoft.com/office/officeart/2005/8/layout/orgChart1"/>
    <dgm:cxn modelId="{FCFE28B4-BEA8-40BC-8699-B22177F17AE7}" type="presParOf" srcId="{76087293-5219-4163-A38D-1D7102B5D65F}" destId="{0E4BA9C8-AB9A-4FB1-8274-944AE328CBC1}" srcOrd="0" destOrd="0" presId="urn:microsoft.com/office/officeart/2005/8/layout/orgChart1"/>
    <dgm:cxn modelId="{A381A620-AAA2-4060-9EA4-231ED0B8CFF0}" type="presParOf" srcId="{0E4BA9C8-AB9A-4FB1-8274-944AE328CBC1}" destId="{33080EAE-6DD7-401A-9423-43E33F8371A6}" srcOrd="0" destOrd="0" presId="urn:microsoft.com/office/officeart/2005/8/layout/orgChart1"/>
    <dgm:cxn modelId="{9A5C0DDD-F8C0-4986-958A-2E72299FE37C}" type="presParOf" srcId="{0E4BA9C8-AB9A-4FB1-8274-944AE328CBC1}" destId="{7976B3CA-B1BA-4008-82EB-F0210ABAD2F0}" srcOrd="1" destOrd="0" presId="urn:microsoft.com/office/officeart/2005/8/layout/orgChart1"/>
    <dgm:cxn modelId="{26A9E122-320F-48D6-B212-80D0FF75238A}" type="presParOf" srcId="{76087293-5219-4163-A38D-1D7102B5D65F}" destId="{5E5E66E2-0868-4BCF-95E7-64C4FD7E18E9}" srcOrd="1" destOrd="0" presId="urn:microsoft.com/office/officeart/2005/8/layout/orgChart1"/>
    <dgm:cxn modelId="{C7FB09C3-A240-427F-ADEB-B58CC1F85087}" type="presParOf" srcId="{5E5E66E2-0868-4BCF-95E7-64C4FD7E18E9}" destId="{C26BE400-B643-45AE-A3AF-C7D64924D6D2}" srcOrd="0" destOrd="0" presId="urn:microsoft.com/office/officeart/2005/8/layout/orgChart1"/>
    <dgm:cxn modelId="{4F1AAACE-D250-4FF8-94F1-2AADC7E7E2FB}" type="presParOf" srcId="{5E5E66E2-0868-4BCF-95E7-64C4FD7E18E9}" destId="{08CB363C-F8B0-489C-BE8C-75646DFEC607}" srcOrd="1" destOrd="0" presId="urn:microsoft.com/office/officeart/2005/8/layout/orgChart1"/>
    <dgm:cxn modelId="{5F796849-FEE4-40D3-82C6-E71254731532}" type="presParOf" srcId="{08CB363C-F8B0-489C-BE8C-75646DFEC607}" destId="{BBA09D60-FF1F-4716-8FB9-5E033D6C7CED}" srcOrd="0" destOrd="0" presId="urn:microsoft.com/office/officeart/2005/8/layout/orgChart1"/>
    <dgm:cxn modelId="{3D31D4B3-EA7D-40BA-A096-9DDC390BB47B}" type="presParOf" srcId="{BBA09D60-FF1F-4716-8FB9-5E033D6C7CED}" destId="{79AD14AD-0E88-4218-B127-346357E26D13}" srcOrd="0" destOrd="0" presId="urn:microsoft.com/office/officeart/2005/8/layout/orgChart1"/>
    <dgm:cxn modelId="{1D3928D2-9553-4C64-B78B-267EFB17D6A9}" type="presParOf" srcId="{BBA09D60-FF1F-4716-8FB9-5E033D6C7CED}" destId="{E4936C12-6BB4-4B14-8886-830FA01EFAEA}" srcOrd="1" destOrd="0" presId="urn:microsoft.com/office/officeart/2005/8/layout/orgChart1"/>
    <dgm:cxn modelId="{FE529D1B-176D-4AC3-A89F-BD14122EC51C}" type="presParOf" srcId="{08CB363C-F8B0-489C-BE8C-75646DFEC607}" destId="{1D42D06D-F7F6-4B24-8399-23C2DB0A8EF0}" srcOrd="1" destOrd="0" presId="urn:microsoft.com/office/officeart/2005/8/layout/orgChart1"/>
    <dgm:cxn modelId="{34B816B8-C205-4330-B0D4-213988A5BB3F}" type="presParOf" srcId="{1D42D06D-F7F6-4B24-8399-23C2DB0A8EF0}" destId="{FAB9C711-D705-44F6-A10D-8206163D50C9}" srcOrd="0" destOrd="0" presId="urn:microsoft.com/office/officeart/2005/8/layout/orgChart1"/>
    <dgm:cxn modelId="{E8750F1B-CECE-4CCE-8539-A939693477C0}" type="presParOf" srcId="{1D42D06D-F7F6-4B24-8399-23C2DB0A8EF0}" destId="{AC138C81-2161-4977-89C0-94CBE95FD975}" srcOrd="1" destOrd="0" presId="urn:microsoft.com/office/officeart/2005/8/layout/orgChart1"/>
    <dgm:cxn modelId="{13A283BA-DA44-490E-8A0D-1C5B0FE22C0E}" type="presParOf" srcId="{AC138C81-2161-4977-89C0-94CBE95FD975}" destId="{8A50EAD7-5E8A-41B9-95F9-2B39DF1EC777}" srcOrd="0" destOrd="0" presId="urn:microsoft.com/office/officeart/2005/8/layout/orgChart1"/>
    <dgm:cxn modelId="{15E1925D-60B9-4885-A3B4-D6CA39136AB6}" type="presParOf" srcId="{8A50EAD7-5E8A-41B9-95F9-2B39DF1EC777}" destId="{76A4798C-8D6A-4A45-904B-EBAE8A21A07C}" srcOrd="0" destOrd="0" presId="urn:microsoft.com/office/officeart/2005/8/layout/orgChart1"/>
    <dgm:cxn modelId="{6A96A677-4242-41BE-A927-92594EA887B9}" type="presParOf" srcId="{8A50EAD7-5E8A-41B9-95F9-2B39DF1EC777}" destId="{865CAA02-E394-4629-9834-53BD11FA9FD5}" srcOrd="1" destOrd="0" presId="urn:microsoft.com/office/officeart/2005/8/layout/orgChart1"/>
    <dgm:cxn modelId="{2FA07AF0-E34D-4FF3-B6C3-977B509B7315}" type="presParOf" srcId="{AC138C81-2161-4977-89C0-94CBE95FD975}" destId="{3ACCAD8A-5886-45F7-9E38-9CED1D749615}" srcOrd="1" destOrd="0" presId="urn:microsoft.com/office/officeart/2005/8/layout/orgChart1"/>
    <dgm:cxn modelId="{327426C6-182C-4EE6-9880-245EA33C085F}" type="presParOf" srcId="{AC138C81-2161-4977-89C0-94CBE95FD975}" destId="{2E197882-5FE7-4B6D-926F-1C1ED46298A2}" srcOrd="2" destOrd="0" presId="urn:microsoft.com/office/officeart/2005/8/layout/orgChart1"/>
    <dgm:cxn modelId="{8FC4706D-CA16-4603-B036-7618EFA3CBF3}" type="presParOf" srcId="{08CB363C-F8B0-489C-BE8C-75646DFEC607}" destId="{0AD216BC-33F3-4042-A168-93D5C4D3E29C}" srcOrd="2" destOrd="0" presId="urn:microsoft.com/office/officeart/2005/8/layout/orgChart1"/>
    <dgm:cxn modelId="{D389BCF8-AE46-46E5-936F-8E2AC5802453}" type="presParOf" srcId="{76087293-5219-4163-A38D-1D7102B5D65F}" destId="{36222D58-3F1F-4681-B9F3-777EE3C4C040}" srcOrd="2" destOrd="0" presId="urn:microsoft.com/office/officeart/2005/8/layout/orgChart1"/>
    <dgm:cxn modelId="{A9358614-076C-449E-8C2F-452C33516DF6}" type="presParOf" srcId="{739BEA79-C053-4137-8EA4-F1FB33088A14}" destId="{5E233461-CDE0-454F-A32D-C87644743CAE}" srcOrd="2" destOrd="0" presId="urn:microsoft.com/office/officeart/2005/8/layout/orgChart1"/>
    <dgm:cxn modelId="{88864659-16E1-4D6B-B6DA-0663A34348D7}" type="presParOf" srcId="{739BEA79-C053-4137-8EA4-F1FB33088A14}" destId="{3E228E4A-5A46-4A3C-AA2B-8D1726BE57B7}" srcOrd="3" destOrd="0" presId="urn:microsoft.com/office/officeart/2005/8/layout/orgChart1"/>
    <dgm:cxn modelId="{69829917-3B47-490B-BE80-FCFF25EB740F}" type="presParOf" srcId="{3E228E4A-5A46-4A3C-AA2B-8D1726BE57B7}" destId="{D42FC7BE-FEE8-4C55-8A7D-86D32D017113}" srcOrd="0" destOrd="0" presId="urn:microsoft.com/office/officeart/2005/8/layout/orgChart1"/>
    <dgm:cxn modelId="{C85373F5-3331-48A0-9E77-EE7D6AE2CEC3}" type="presParOf" srcId="{D42FC7BE-FEE8-4C55-8A7D-86D32D017113}" destId="{382ABAC8-9333-43D7-97C8-3308CDE35383}" srcOrd="0" destOrd="0" presId="urn:microsoft.com/office/officeart/2005/8/layout/orgChart1"/>
    <dgm:cxn modelId="{5958EF73-9BBC-45A9-B1D9-F9EC3E68483A}" type="presParOf" srcId="{D42FC7BE-FEE8-4C55-8A7D-86D32D017113}" destId="{BE84A6F5-2C19-4249-B830-C88BB980D71A}" srcOrd="1" destOrd="0" presId="urn:microsoft.com/office/officeart/2005/8/layout/orgChart1"/>
    <dgm:cxn modelId="{914F5993-40F7-42D1-89B1-34F22B911378}" type="presParOf" srcId="{3E228E4A-5A46-4A3C-AA2B-8D1726BE57B7}" destId="{3710786D-6AD1-48BB-A5DD-3BCE11DC16CD}" srcOrd="1" destOrd="0" presId="urn:microsoft.com/office/officeart/2005/8/layout/orgChart1"/>
    <dgm:cxn modelId="{219F589C-4814-4D98-BA6D-739281594F03}" type="presParOf" srcId="{3710786D-6AD1-48BB-A5DD-3BCE11DC16CD}" destId="{743FEE15-0933-4FF7-8B56-5F595267B2A5}" srcOrd="0" destOrd="0" presId="urn:microsoft.com/office/officeart/2005/8/layout/orgChart1"/>
    <dgm:cxn modelId="{AA65973E-A142-454B-AA29-744D5FA7361F}" type="presParOf" srcId="{3710786D-6AD1-48BB-A5DD-3BCE11DC16CD}" destId="{704A848A-F8D6-44D7-BB1F-1622A6B13424}" srcOrd="1" destOrd="0" presId="urn:microsoft.com/office/officeart/2005/8/layout/orgChart1"/>
    <dgm:cxn modelId="{570C2A00-4AD3-4996-BDC6-ECD9DA9CA431}" type="presParOf" srcId="{704A848A-F8D6-44D7-BB1F-1622A6B13424}" destId="{9DE0630B-7FDA-44FA-BD7C-D41DDFADD574}" srcOrd="0" destOrd="0" presId="urn:microsoft.com/office/officeart/2005/8/layout/orgChart1"/>
    <dgm:cxn modelId="{7F0533C5-6B51-4B7E-AB5B-C33DC6159A6F}" type="presParOf" srcId="{9DE0630B-7FDA-44FA-BD7C-D41DDFADD574}" destId="{4231E035-0B83-42CC-93A9-CEDCE65A1C6F}" srcOrd="0" destOrd="0" presId="urn:microsoft.com/office/officeart/2005/8/layout/orgChart1"/>
    <dgm:cxn modelId="{9748DC35-4988-480D-9A0B-82BA0622524F}" type="presParOf" srcId="{9DE0630B-7FDA-44FA-BD7C-D41DDFADD574}" destId="{41BDD7A8-BA7C-4FCA-B5F7-C0630E959E38}" srcOrd="1" destOrd="0" presId="urn:microsoft.com/office/officeart/2005/8/layout/orgChart1"/>
    <dgm:cxn modelId="{FEE6AF87-FB59-4619-8920-CE299760B264}" type="presParOf" srcId="{704A848A-F8D6-44D7-BB1F-1622A6B13424}" destId="{41803A60-8EE8-4E8D-BFC6-608B8BC2B2D2}" srcOrd="1" destOrd="0" presId="urn:microsoft.com/office/officeart/2005/8/layout/orgChart1"/>
    <dgm:cxn modelId="{FB612D59-C4FE-4B5B-8597-9E8708BA2109}" type="presParOf" srcId="{704A848A-F8D6-44D7-BB1F-1622A6B13424}" destId="{C7DAE41E-7B19-4F6B-AEA7-B055035ACC17}" srcOrd="2" destOrd="0" presId="urn:microsoft.com/office/officeart/2005/8/layout/orgChart1"/>
    <dgm:cxn modelId="{1F2B3725-0AC1-4A0E-9886-00B1A3C6D785}" type="presParOf" srcId="{3E228E4A-5A46-4A3C-AA2B-8D1726BE57B7}" destId="{C5FBC7E5-128E-4611-B028-27457E7E4070}" srcOrd="2" destOrd="0" presId="urn:microsoft.com/office/officeart/2005/8/layout/orgChart1"/>
    <dgm:cxn modelId="{3DACCA78-AD34-4328-A6DD-D7364106B00E}" type="presParOf" srcId="{83DB01EB-6A63-47A9-90F2-376A6187F7DA}" destId="{893C4929-A5E2-4D65-A27B-65596EAC95C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8BC5454-5539-427E-A17C-E9E65D446D65}" type="doc">
      <dgm:prSet loTypeId="urn:microsoft.com/office/officeart/2005/8/layout/hProcess11" loCatId="process" qsTypeId="urn:microsoft.com/office/officeart/2005/8/quickstyle/simple1" qsCatId="simple" csTypeId="urn:microsoft.com/office/officeart/2005/8/colors/accent1_4" csCatId="accent1" phldr="1"/>
      <dgm:spPr/>
    </dgm:pt>
    <dgm:pt modelId="{CE693D5E-BA53-49CA-918D-078BB0E78A84}">
      <dgm:prSet phldrT="[Text]"/>
      <dgm:spPr/>
      <dgm:t>
        <a:bodyPr/>
        <a:lstStyle/>
        <a:p>
          <a:r>
            <a:rPr lang="en-US" b="1" dirty="0"/>
            <a:t>Targets &amp; Metrics</a:t>
          </a:r>
        </a:p>
      </dgm:t>
    </dgm:pt>
    <dgm:pt modelId="{A22AA05D-AF95-455B-BC98-200110C6A424}" type="parTrans" cxnId="{9DE1CFD9-6279-4E34-A850-30457BAF7665}">
      <dgm:prSet/>
      <dgm:spPr/>
      <dgm:t>
        <a:bodyPr/>
        <a:lstStyle/>
        <a:p>
          <a:endParaRPr lang="en-US"/>
        </a:p>
      </dgm:t>
    </dgm:pt>
    <dgm:pt modelId="{64192531-6EDF-417F-883B-37678A77E1F1}" type="sibTrans" cxnId="{9DE1CFD9-6279-4E34-A850-30457BAF7665}">
      <dgm:prSet/>
      <dgm:spPr/>
      <dgm:t>
        <a:bodyPr/>
        <a:lstStyle/>
        <a:p>
          <a:endParaRPr lang="en-US"/>
        </a:p>
      </dgm:t>
    </dgm:pt>
    <dgm:pt modelId="{80FBBF34-21A5-4F63-80F1-AA1FCADD7E4E}">
      <dgm:prSet phldrT="[Text]"/>
      <dgm:spPr/>
      <dgm:t>
        <a:bodyPr/>
        <a:lstStyle/>
        <a:p>
          <a:r>
            <a:rPr lang="en-US" b="1" dirty="0"/>
            <a:t>Concept Generation</a:t>
          </a:r>
        </a:p>
      </dgm:t>
    </dgm:pt>
    <dgm:pt modelId="{84C2B046-D4C8-4EC8-80E4-475014C6D0E1}" type="parTrans" cxnId="{7FACBBB8-35F2-4E64-A123-33A568448F45}">
      <dgm:prSet/>
      <dgm:spPr/>
      <dgm:t>
        <a:bodyPr/>
        <a:lstStyle/>
        <a:p>
          <a:endParaRPr lang="en-US"/>
        </a:p>
      </dgm:t>
    </dgm:pt>
    <dgm:pt modelId="{675A602C-FC75-4CF4-B022-FA617B7ACE54}" type="sibTrans" cxnId="{7FACBBB8-35F2-4E64-A123-33A568448F45}">
      <dgm:prSet/>
      <dgm:spPr/>
      <dgm:t>
        <a:bodyPr/>
        <a:lstStyle/>
        <a:p>
          <a:endParaRPr lang="en-US"/>
        </a:p>
      </dgm:t>
    </dgm:pt>
    <dgm:pt modelId="{A261049D-DD8E-43C3-9F1B-9FC8A4797DB8}">
      <dgm:prSet phldrT="[Text]"/>
      <dgm:spPr/>
      <dgm:t>
        <a:bodyPr/>
        <a:lstStyle/>
        <a:p>
          <a:r>
            <a:rPr lang="en-US" b="1" dirty="0"/>
            <a:t>Concept Selection</a:t>
          </a:r>
        </a:p>
      </dgm:t>
    </dgm:pt>
    <dgm:pt modelId="{08CA759B-A963-4BA6-9D3F-31E73A214FD2}" type="parTrans" cxnId="{76D364D6-B8EF-46FC-AF39-9129ACCDD040}">
      <dgm:prSet/>
      <dgm:spPr/>
      <dgm:t>
        <a:bodyPr/>
        <a:lstStyle/>
        <a:p>
          <a:endParaRPr lang="en-US"/>
        </a:p>
      </dgm:t>
    </dgm:pt>
    <dgm:pt modelId="{BC43A6DE-6880-4A6A-BC87-EEB68AB4CB6F}" type="sibTrans" cxnId="{76D364D6-B8EF-46FC-AF39-9129ACCDD040}">
      <dgm:prSet/>
      <dgm:spPr/>
      <dgm:t>
        <a:bodyPr/>
        <a:lstStyle/>
        <a:p>
          <a:endParaRPr lang="en-US"/>
        </a:p>
      </dgm:t>
    </dgm:pt>
    <dgm:pt modelId="{ACEBCDF5-3412-4196-8C51-42F54906784C}">
      <dgm:prSet phldrT="[Text]"/>
      <dgm:spPr/>
      <dgm:t>
        <a:bodyPr/>
        <a:lstStyle/>
        <a:p>
          <a:r>
            <a:rPr lang="en-US" b="1" dirty="0"/>
            <a:t>Testing</a:t>
          </a:r>
        </a:p>
      </dgm:t>
    </dgm:pt>
    <dgm:pt modelId="{010FE218-CB1D-4AF7-8C83-5498E8F83A86}" type="parTrans" cxnId="{5B4390A2-8B4F-4754-B823-36CCFD69566D}">
      <dgm:prSet/>
      <dgm:spPr/>
      <dgm:t>
        <a:bodyPr/>
        <a:lstStyle/>
        <a:p>
          <a:endParaRPr lang="en-US"/>
        </a:p>
      </dgm:t>
    </dgm:pt>
    <dgm:pt modelId="{328C9C61-3D28-4ABB-81CD-DCD62BE8B333}" type="sibTrans" cxnId="{5B4390A2-8B4F-4754-B823-36CCFD69566D}">
      <dgm:prSet/>
      <dgm:spPr/>
      <dgm:t>
        <a:bodyPr/>
        <a:lstStyle/>
        <a:p>
          <a:endParaRPr lang="en-US"/>
        </a:p>
      </dgm:t>
    </dgm:pt>
    <dgm:pt modelId="{187EA87B-81E7-4620-B190-0D93C5F8106D}">
      <dgm:prSet phldrT="[Text]"/>
      <dgm:spPr/>
      <dgm:t>
        <a:bodyPr/>
        <a:lstStyle/>
        <a:p>
          <a:r>
            <a:rPr lang="en-US" b="1" dirty="0"/>
            <a:t>Prototyping</a:t>
          </a:r>
        </a:p>
      </dgm:t>
    </dgm:pt>
    <dgm:pt modelId="{6F0A38AE-3E27-4CAD-97A2-9D2A91104A84}" type="parTrans" cxnId="{2D4ADF06-AC8A-4D85-8605-FAEDA2670396}">
      <dgm:prSet/>
      <dgm:spPr/>
      <dgm:t>
        <a:bodyPr/>
        <a:lstStyle/>
        <a:p>
          <a:endParaRPr lang="en-US"/>
        </a:p>
      </dgm:t>
    </dgm:pt>
    <dgm:pt modelId="{E537827F-CB6E-40DC-80AC-F8578CA6A4FE}" type="sibTrans" cxnId="{2D4ADF06-AC8A-4D85-8605-FAEDA2670396}">
      <dgm:prSet/>
      <dgm:spPr/>
      <dgm:t>
        <a:bodyPr/>
        <a:lstStyle/>
        <a:p>
          <a:endParaRPr lang="en-US"/>
        </a:p>
      </dgm:t>
    </dgm:pt>
    <dgm:pt modelId="{868A9CF6-F2CE-431B-95E8-81E2E19EACEB}" type="pres">
      <dgm:prSet presAssocID="{E8BC5454-5539-427E-A17C-E9E65D446D65}" presName="Name0" presStyleCnt="0">
        <dgm:presLayoutVars>
          <dgm:dir/>
          <dgm:resizeHandles val="exact"/>
        </dgm:presLayoutVars>
      </dgm:prSet>
      <dgm:spPr/>
    </dgm:pt>
    <dgm:pt modelId="{1C66DB23-BF44-4143-9917-595F6EBBB995}" type="pres">
      <dgm:prSet presAssocID="{E8BC5454-5539-427E-A17C-E9E65D446D65}" presName="arrow" presStyleLbl="bgShp" presStyleIdx="0" presStyleCnt="1"/>
      <dgm:spPr>
        <a:solidFill>
          <a:srgbClr val="0B3D91"/>
        </a:solidFill>
      </dgm:spPr>
    </dgm:pt>
    <dgm:pt modelId="{198A7B2C-8B3A-43C8-A703-0C4476E56CD5}" type="pres">
      <dgm:prSet presAssocID="{E8BC5454-5539-427E-A17C-E9E65D446D65}" presName="points" presStyleCnt="0"/>
      <dgm:spPr/>
    </dgm:pt>
    <dgm:pt modelId="{1E1D9688-DC18-4ABD-96B4-70E5189ADAD0}" type="pres">
      <dgm:prSet presAssocID="{CE693D5E-BA53-49CA-918D-078BB0E78A84}" presName="compositeA" presStyleCnt="0"/>
      <dgm:spPr/>
    </dgm:pt>
    <dgm:pt modelId="{84786CB3-FFE5-4455-89C9-632AA9D6E080}" type="pres">
      <dgm:prSet presAssocID="{CE693D5E-BA53-49CA-918D-078BB0E78A84}" presName="textA" presStyleLbl="revTx" presStyleIdx="0" presStyleCnt="5">
        <dgm:presLayoutVars>
          <dgm:bulletEnabled val="1"/>
        </dgm:presLayoutVars>
      </dgm:prSet>
      <dgm:spPr/>
    </dgm:pt>
    <dgm:pt modelId="{AD26A5CC-3099-44C4-B447-20D1FB53173E}" type="pres">
      <dgm:prSet presAssocID="{CE693D5E-BA53-49CA-918D-078BB0E78A84}" presName="circleA" presStyleLbl="node1" presStyleIdx="0" presStyleCnt="5"/>
      <dgm:spPr>
        <a:solidFill>
          <a:srgbClr val="FC3D21"/>
        </a:solidFill>
      </dgm:spPr>
    </dgm:pt>
    <dgm:pt modelId="{354F00D2-FA32-4105-B8BA-55A771F3AE05}" type="pres">
      <dgm:prSet presAssocID="{CE693D5E-BA53-49CA-918D-078BB0E78A84}" presName="spaceA" presStyleCnt="0"/>
      <dgm:spPr/>
    </dgm:pt>
    <dgm:pt modelId="{B5C00C40-DD72-4E54-8541-A75788C15696}" type="pres">
      <dgm:prSet presAssocID="{64192531-6EDF-417F-883B-37678A77E1F1}" presName="space" presStyleCnt="0"/>
      <dgm:spPr/>
    </dgm:pt>
    <dgm:pt modelId="{32294389-7CFE-4BD1-A3B5-E26FB1F61D1F}" type="pres">
      <dgm:prSet presAssocID="{80FBBF34-21A5-4F63-80F1-AA1FCADD7E4E}" presName="compositeB" presStyleCnt="0"/>
      <dgm:spPr/>
    </dgm:pt>
    <dgm:pt modelId="{91B9F0A9-6382-4E8F-A0AC-DE0FB46B5E3B}" type="pres">
      <dgm:prSet presAssocID="{80FBBF34-21A5-4F63-80F1-AA1FCADD7E4E}" presName="textB" presStyleLbl="revTx" presStyleIdx="1" presStyleCnt="5">
        <dgm:presLayoutVars>
          <dgm:bulletEnabled val="1"/>
        </dgm:presLayoutVars>
      </dgm:prSet>
      <dgm:spPr/>
    </dgm:pt>
    <dgm:pt modelId="{FFF46947-7342-4B16-94B6-40F3537A5A5B}" type="pres">
      <dgm:prSet presAssocID="{80FBBF34-21A5-4F63-80F1-AA1FCADD7E4E}" presName="circleB" presStyleLbl="node1" presStyleIdx="1" presStyleCnt="5"/>
      <dgm:spPr>
        <a:solidFill>
          <a:srgbClr val="FC3D21"/>
        </a:solidFill>
      </dgm:spPr>
    </dgm:pt>
    <dgm:pt modelId="{5D1C7E34-BFB4-4062-91A2-FCE5C1E430CB}" type="pres">
      <dgm:prSet presAssocID="{80FBBF34-21A5-4F63-80F1-AA1FCADD7E4E}" presName="spaceB" presStyleCnt="0"/>
      <dgm:spPr/>
    </dgm:pt>
    <dgm:pt modelId="{A37B1F4C-8861-450C-BB46-6EA8657C8791}" type="pres">
      <dgm:prSet presAssocID="{675A602C-FC75-4CF4-B022-FA617B7ACE54}" presName="space" presStyleCnt="0"/>
      <dgm:spPr/>
    </dgm:pt>
    <dgm:pt modelId="{B5CA964C-1A50-4C23-BA96-8C5A9E1E1075}" type="pres">
      <dgm:prSet presAssocID="{A261049D-DD8E-43C3-9F1B-9FC8A4797DB8}" presName="compositeA" presStyleCnt="0"/>
      <dgm:spPr/>
    </dgm:pt>
    <dgm:pt modelId="{A87FBF51-AB25-48F1-B935-BAD66C03E85F}" type="pres">
      <dgm:prSet presAssocID="{A261049D-DD8E-43C3-9F1B-9FC8A4797DB8}" presName="textA" presStyleLbl="revTx" presStyleIdx="2" presStyleCnt="5">
        <dgm:presLayoutVars>
          <dgm:bulletEnabled val="1"/>
        </dgm:presLayoutVars>
      </dgm:prSet>
      <dgm:spPr/>
    </dgm:pt>
    <dgm:pt modelId="{EB91D80B-97E1-4561-BFEF-11AACCE13A1F}" type="pres">
      <dgm:prSet presAssocID="{A261049D-DD8E-43C3-9F1B-9FC8A4797DB8}" presName="circleA" presStyleLbl="node1" presStyleIdx="2" presStyleCnt="5"/>
      <dgm:spPr>
        <a:solidFill>
          <a:srgbClr val="FC3D21"/>
        </a:solidFill>
      </dgm:spPr>
    </dgm:pt>
    <dgm:pt modelId="{5F97AB57-2257-4EC0-8B0E-85EF94063AD8}" type="pres">
      <dgm:prSet presAssocID="{A261049D-DD8E-43C3-9F1B-9FC8A4797DB8}" presName="spaceA" presStyleCnt="0"/>
      <dgm:spPr/>
    </dgm:pt>
    <dgm:pt modelId="{77F96C47-3808-4EF9-84D5-09C81C818A54}" type="pres">
      <dgm:prSet presAssocID="{BC43A6DE-6880-4A6A-BC87-EEB68AB4CB6F}" presName="space" presStyleCnt="0"/>
      <dgm:spPr/>
    </dgm:pt>
    <dgm:pt modelId="{7FD37675-D47A-462B-A6EE-BE03D424890E}" type="pres">
      <dgm:prSet presAssocID="{187EA87B-81E7-4620-B190-0D93C5F8106D}" presName="compositeB" presStyleCnt="0"/>
      <dgm:spPr/>
    </dgm:pt>
    <dgm:pt modelId="{CC9B958C-4992-4163-ABAD-20D637A6E97D}" type="pres">
      <dgm:prSet presAssocID="{187EA87B-81E7-4620-B190-0D93C5F8106D}" presName="textB" presStyleLbl="revTx" presStyleIdx="3" presStyleCnt="5" custScaleX="114395">
        <dgm:presLayoutVars>
          <dgm:bulletEnabled val="1"/>
        </dgm:presLayoutVars>
      </dgm:prSet>
      <dgm:spPr/>
    </dgm:pt>
    <dgm:pt modelId="{102CB14E-614B-4571-A337-FAB5DADD645C}" type="pres">
      <dgm:prSet presAssocID="{187EA87B-81E7-4620-B190-0D93C5F8106D}" presName="circleB" presStyleLbl="node1" presStyleIdx="3" presStyleCnt="5"/>
      <dgm:spPr>
        <a:solidFill>
          <a:srgbClr val="FC3D21"/>
        </a:solidFill>
      </dgm:spPr>
    </dgm:pt>
    <dgm:pt modelId="{CABBFF3E-272D-4CF4-8812-A08D818E511B}" type="pres">
      <dgm:prSet presAssocID="{187EA87B-81E7-4620-B190-0D93C5F8106D}" presName="spaceB" presStyleCnt="0"/>
      <dgm:spPr/>
    </dgm:pt>
    <dgm:pt modelId="{549620F1-D89C-44CB-A68E-CE0EC63A81A4}" type="pres">
      <dgm:prSet presAssocID="{E537827F-CB6E-40DC-80AC-F8578CA6A4FE}" presName="space" presStyleCnt="0"/>
      <dgm:spPr/>
    </dgm:pt>
    <dgm:pt modelId="{BCF51619-FC97-4571-BB23-63CB941B854C}" type="pres">
      <dgm:prSet presAssocID="{ACEBCDF5-3412-4196-8C51-42F54906784C}" presName="compositeA" presStyleCnt="0"/>
      <dgm:spPr/>
    </dgm:pt>
    <dgm:pt modelId="{84E167D4-8338-489A-BA87-B6AC7F0FAF45}" type="pres">
      <dgm:prSet presAssocID="{ACEBCDF5-3412-4196-8C51-42F54906784C}" presName="textA" presStyleLbl="revTx" presStyleIdx="4" presStyleCnt="5">
        <dgm:presLayoutVars>
          <dgm:bulletEnabled val="1"/>
        </dgm:presLayoutVars>
      </dgm:prSet>
      <dgm:spPr/>
    </dgm:pt>
    <dgm:pt modelId="{A4B48740-7405-4071-B764-14F81296C0BB}" type="pres">
      <dgm:prSet presAssocID="{ACEBCDF5-3412-4196-8C51-42F54906784C}" presName="circleA" presStyleLbl="node1" presStyleIdx="4" presStyleCnt="5"/>
      <dgm:spPr>
        <a:solidFill>
          <a:srgbClr val="FC3D21"/>
        </a:solidFill>
      </dgm:spPr>
    </dgm:pt>
    <dgm:pt modelId="{856FE799-CF09-4B6A-87A5-825C2767A541}" type="pres">
      <dgm:prSet presAssocID="{ACEBCDF5-3412-4196-8C51-42F54906784C}" presName="spaceA" presStyleCnt="0"/>
      <dgm:spPr/>
    </dgm:pt>
  </dgm:ptLst>
  <dgm:cxnLst>
    <dgm:cxn modelId="{2D4ADF06-AC8A-4D85-8605-FAEDA2670396}" srcId="{E8BC5454-5539-427E-A17C-E9E65D446D65}" destId="{187EA87B-81E7-4620-B190-0D93C5F8106D}" srcOrd="3" destOrd="0" parTransId="{6F0A38AE-3E27-4CAD-97A2-9D2A91104A84}" sibTransId="{E537827F-CB6E-40DC-80AC-F8578CA6A4FE}"/>
    <dgm:cxn modelId="{6944E81A-93F5-45D6-8658-FA9BE915A7B9}" type="presOf" srcId="{E8BC5454-5539-427E-A17C-E9E65D446D65}" destId="{868A9CF6-F2CE-431B-95E8-81E2E19EACEB}" srcOrd="0" destOrd="0" presId="urn:microsoft.com/office/officeart/2005/8/layout/hProcess11"/>
    <dgm:cxn modelId="{E9696272-C2A9-480B-8766-66761921865B}" type="presOf" srcId="{ACEBCDF5-3412-4196-8C51-42F54906784C}" destId="{84E167D4-8338-489A-BA87-B6AC7F0FAF45}" srcOrd="0" destOrd="0" presId="urn:microsoft.com/office/officeart/2005/8/layout/hProcess11"/>
    <dgm:cxn modelId="{5B4390A2-8B4F-4754-B823-36CCFD69566D}" srcId="{E8BC5454-5539-427E-A17C-E9E65D446D65}" destId="{ACEBCDF5-3412-4196-8C51-42F54906784C}" srcOrd="4" destOrd="0" parTransId="{010FE218-CB1D-4AF7-8C83-5498E8F83A86}" sibTransId="{328C9C61-3D28-4ABB-81CD-DCD62BE8B333}"/>
    <dgm:cxn modelId="{3F42F8B2-3EED-4BF5-AC61-3793D8EA62B8}" type="presOf" srcId="{CE693D5E-BA53-49CA-918D-078BB0E78A84}" destId="{84786CB3-FFE5-4455-89C9-632AA9D6E080}" srcOrd="0" destOrd="0" presId="urn:microsoft.com/office/officeart/2005/8/layout/hProcess11"/>
    <dgm:cxn modelId="{7FACBBB8-35F2-4E64-A123-33A568448F45}" srcId="{E8BC5454-5539-427E-A17C-E9E65D446D65}" destId="{80FBBF34-21A5-4F63-80F1-AA1FCADD7E4E}" srcOrd="1" destOrd="0" parTransId="{84C2B046-D4C8-4EC8-80E4-475014C6D0E1}" sibTransId="{675A602C-FC75-4CF4-B022-FA617B7ACE54}"/>
    <dgm:cxn modelId="{FBE3E9C8-E915-4703-8462-A2354F3036B5}" type="presOf" srcId="{187EA87B-81E7-4620-B190-0D93C5F8106D}" destId="{CC9B958C-4992-4163-ABAD-20D637A6E97D}" srcOrd="0" destOrd="0" presId="urn:microsoft.com/office/officeart/2005/8/layout/hProcess11"/>
    <dgm:cxn modelId="{76D364D6-B8EF-46FC-AF39-9129ACCDD040}" srcId="{E8BC5454-5539-427E-A17C-E9E65D446D65}" destId="{A261049D-DD8E-43C3-9F1B-9FC8A4797DB8}" srcOrd="2" destOrd="0" parTransId="{08CA759B-A963-4BA6-9D3F-31E73A214FD2}" sibTransId="{BC43A6DE-6880-4A6A-BC87-EEB68AB4CB6F}"/>
    <dgm:cxn modelId="{9DE1CFD9-6279-4E34-A850-30457BAF7665}" srcId="{E8BC5454-5539-427E-A17C-E9E65D446D65}" destId="{CE693D5E-BA53-49CA-918D-078BB0E78A84}" srcOrd="0" destOrd="0" parTransId="{A22AA05D-AF95-455B-BC98-200110C6A424}" sibTransId="{64192531-6EDF-417F-883B-37678A77E1F1}"/>
    <dgm:cxn modelId="{86F340E1-6015-44DD-8279-08B739310A5A}" type="presOf" srcId="{80FBBF34-21A5-4F63-80F1-AA1FCADD7E4E}" destId="{91B9F0A9-6382-4E8F-A0AC-DE0FB46B5E3B}" srcOrd="0" destOrd="0" presId="urn:microsoft.com/office/officeart/2005/8/layout/hProcess11"/>
    <dgm:cxn modelId="{5F8090F4-AA6A-42CD-9661-34D775C7A2A2}" type="presOf" srcId="{A261049D-DD8E-43C3-9F1B-9FC8A4797DB8}" destId="{A87FBF51-AB25-48F1-B935-BAD66C03E85F}" srcOrd="0" destOrd="0" presId="urn:microsoft.com/office/officeart/2005/8/layout/hProcess11"/>
    <dgm:cxn modelId="{3BC8CFFE-FCF4-49CE-881B-3A7C2C0F0340}" type="presParOf" srcId="{868A9CF6-F2CE-431B-95E8-81E2E19EACEB}" destId="{1C66DB23-BF44-4143-9917-595F6EBBB995}" srcOrd="0" destOrd="0" presId="urn:microsoft.com/office/officeart/2005/8/layout/hProcess11"/>
    <dgm:cxn modelId="{E95CF8BF-4BB9-4874-BA26-E80DC8DFDCA4}" type="presParOf" srcId="{868A9CF6-F2CE-431B-95E8-81E2E19EACEB}" destId="{198A7B2C-8B3A-43C8-A703-0C4476E56CD5}" srcOrd="1" destOrd="0" presId="urn:microsoft.com/office/officeart/2005/8/layout/hProcess11"/>
    <dgm:cxn modelId="{FC1144F5-9BC1-40B8-8C26-E5A5964B775B}" type="presParOf" srcId="{198A7B2C-8B3A-43C8-A703-0C4476E56CD5}" destId="{1E1D9688-DC18-4ABD-96B4-70E5189ADAD0}" srcOrd="0" destOrd="0" presId="urn:microsoft.com/office/officeart/2005/8/layout/hProcess11"/>
    <dgm:cxn modelId="{66950FC7-7F9B-4CC9-902A-B0D019D27755}" type="presParOf" srcId="{1E1D9688-DC18-4ABD-96B4-70E5189ADAD0}" destId="{84786CB3-FFE5-4455-89C9-632AA9D6E080}" srcOrd="0" destOrd="0" presId="urn:microsoft.com/office/officeart/2005/8/layout/hProcess11"/>
    <dgm:cxn modelId="{A1F65A90-D2EF-4E0C-A45C-FA39EC72D7DB}" type="presParOf" srcId="{1E1D9688-DC18-4ABD-96B4-70E5189ADAD0}" destId="{AD26A5CC-3099-44C4-B447-20D1FB53173E}" srcOrd="1" destOrd="0" presId="urn:microsoft.com/office/officeart/2005/8/layout/hProcess11"/>
    <dgm:cxn modelId="{9BB0E543-B5E2-44F0-8519-8ABD0B679740}" type="presParOf" srcId="{1E1D9688-DC18-4ABD-96B4-70E5189ADAD0}" destId="{354F00D2-FA32-4105-B8BA-55A771F3AE05}" srcOrd="2" destOrd="0" presId="urn:microsoft.com/office/officeart/2005/8/layout/hProcess11"/>
    <dgm:cxn modelId="{CF1E5DBE-27F6-4FFD-8E01-FE90B77A0B67}" type="presParOf" srcId="{198A7B2C-8B3A-43C8-A703-0C4476E56CD5}" destId="{B5C00C40-DD72-4E54-8541-A75788C15696}" srcOrd="1" destOrd="0" presId="urn:microsoft.com/office/officeart/2005/8/layout/hProcess11"/>
    <dgm:cxn modelId="{8D982E94-A333-4D53-BCE8-381B26316A08}" type="presParOf" srcId="{198A7B2C-8B3A-43C8-A703-0C4476E56CD5}" destId="{32294389-7CFE-4BD1-A3B5-E26FB1F61D1F}" srcOrd="2" destOrd="0" presId="urn:microsoft.com/office/officeart/2005/8/layout/hProcess11"/>
    <dgm:cxn modelId="{F74BDAF1-85E8-4070-ACDD-62E94B07A9B1}" type="presParOf" srcId="{32294389-7CFE-4BD1-A3B5-E26FB1F61D1F}" destId="{91B9F0A9-6382-4E8F-A0AC-DE0FB46B5E3B}" srcOrd="0" destOrd="0" presId="urn:microsoft.com/office/officeart/2005/8/layout/hProcess11"/>
    <dgm:cxn modelId="{85DF3A7F-545B-444A-9434-A65588CF871E}" type="presParOf" srcId="{32294389-7CFE-4BD1-A3B5-E26FB1F61D1F}" destId="{FFF46947-7342-4B16-94B6-40F3537A5A5B}" srcOrd="1" destOrd="0" presId="urn:microsoft.com/office/officeart/2005/8/layout/hProcess11"/>
    <dgm:cxn modelId="{8CFD0BBB-0DD7-41B2-B743-B450D8F148FD}" type="presParOf" srcId="{32294389-7CFE-4BD1-A3B5-E26FB1F61D1F}" destId="{5D1C7E34-BFB4-4062-91A2-FCE5C1E430CB}" srcOrd="2" destOrd="0" presId="urn:microsoft.com/office/officeart/2005/8/layout/hProcess11"/>
    <dgm:cxn modelId="{8B96F74D-1E47-4A05-BA85-5A3066352D64}" type="presParOf" srcId="{198A7B2C-8B3A-43C8-A703-0C4476E56CD5}" destId="{A37B1F4C-8861-450C-BB46-6EA8657C8791}" srcOrd="3" destOrd="0" presId="urn:microsoft.com/office/officeart/2005/8/layout/hProcess11"/>
    <dgm:cxn modelId="{B8683C14-65B8-43C6-9356-DA960AB4FB75}" type="presParOf" srcId="{198A7B2C-8B3A-43C8-A703-0C4476E56CD5}" destId="{B5CA964C-1A50-4C23-BA96-8C5A9E1E1075}" srcOrd="4" destOrd="0" presId="urn:microsoft.com/office/officeart/2005/8/layout/hProcess11"/>
    <dgm:cxn modelId="{3B8E865F-F12D-4A9B-A0C4-EB13DB162128}" type="presParOf" srcId="{B5CA964C-1A50-4C23-BA96-8C5A9E1E1075}" destId="{A87FBF51-AB25-48F1-B935-BAD66C03E85F}" srcOrd="0" destOrd="0" presId="urn:microsoft.com/office/officeart/2005/8/layout/hProcess11"/>
    <dgm:cxn modelId="{9C91D8BC-C29A-4202-9266-008551522BB0}" type="presParOf" srcId="{B5CA964C-1A50-4C23-BA96-8C5A9E1E1075}" destId="{EB91D80B-97E1-4561-BFEF-11AACCE13A1F}" srcOrd="1" destOrd="0" presId="urn:microsoft.com/office/officeart/2005/8/layout/hProcess11"/>
    <dgm:cxn modelId="{2C6D0C1F-1450-465A-981F-69CDBF982ED1}" type="presParOf" srcId="{B5CA964C-1A50-4C23-BA96-8C5A9E1E1075}" destId="{5F97AB57-2257-4EC0-8B0E-85EF94063AD8}" srcOrd="2" destOrd="0" presId="urn:microsoft.com/office/officeart/2005/8/layout/hProcess11"/>
    <dgm:cxn modelId="{A20315FB-7D96-4E7B-BC4F-67EB6E5BC61E}" type="presParOf" srcId="{198A7B2C-8B3A-43C8-A703-0C4476E56CD5}" destId="{77F96C47-3808-4EF9-84D5-09C81C818A54}" srcOrd="5" destOrd="0" presId="urn:microsoft.com/office/officeart/2005/8/layout/hProcess11"/>
    <dgm:cxn modelId="{B45A0ACE-01C4-4E70-96B8-C57ACBD35DD5}" type="presParOf" srcId="{198A7B2C-8B3A-43C8-A703-0C4476E56CD5}" destId="{7FD37675-D47A-462B-A6EE-BE03D424890E}" srcOrd="6" destOrd="0" presId="urn:microsoft.com/office/officeart/2005/8/layout/hProcess11"/>
    <dgm:cxn modelId="{E9FE3852-755C-4102-B9ED-C148175F0F23}" type="presParOf" srcId="{7FD37675-D47A-462B-A6EE-BE03D424890E}" destId="{CC9B958C-4992-4163-ABAD-20D637A6E97D}" srcOrd="0" destOrd="0" presId="urn:microsoft.com/office/officeart/2005/8/layout/hProcess11"/>
    <dgm:cxn modelId="{EFE656BC-ED9F-4541-975A-BAF8EC4083AF}" type="presParOf" srcId="{7FD37675-D47A-462B-A6EE-BE03D424890E}" destId="{102CB14E-614B-4571-A337-FAB5DADD645C}" srcOrd="1" destOrd="0" presId="urn:microsoft.com/office/officeart/2005/8/layout/hProcess11"/>
    <dgm:cxn modelId="{AD81AAE5-B905-4C95-B528-CD0D27FA73E4}" type="presParOf" srcId="{7FD37675-D47A-462B-A6EE-BE03D424890E}" destId="{CABBFF3E-272D-4CF4-8812-A08D818E511B}" srcOrd="2" destOrd="0" presId="urn:microsoft.com/office/officeart/2005/8/layout/hProcess11"/>
    <dgm:cxn modelId="{4C584C49-E45D-4394-B403-ACB40A7EF53F}" type="presParOf" srcId="{198A7B2C-8B3A-43C8-A703-0C4476E56CD5}" destId="{549620F1-D89C-44CB-A68E-CE0EC63A81A4}" srcOrd="7" destOrd="0" presId="urn:microsoft.com/office/officeart/2005/8/layout/hProcess11"/>
    <dgm:cxn modelId="{82E4BE0A-D37C-4145-A6EE-C8BD092ADCC0}" type="presParOf" srcId="{198A7B2C-8B3A-43C8-A703-0C4476E56CD5}" destId="{BCF51619-FC97-4571-BB23-63CB941B854C}" srcOrd="8" destOrd="0" presId="urn:microsoft.com/office/officeart/2005/8/layout/hProcess11"/>
    <dgm:cxn modelId="{E6E06B2A-812D-4040-BF94-618377474EE0}" type="presParOf" srcId="{BCF51619-FC97-4571-BB23-63CB941B854C}" destId="{84E167D4-8338-489A-BA87-B6AC7F0FAF45}" srcOrd="0" destOrd="0" presId="urn:microsoft.com/office/officeart/2005/8/layout/hProcess11"/>
    <dgm:cxn modelId="{86DC6CF0-94BB-4EBC-9385-150BC392EC04}" type="presParOf" srcId="{BCF51619-FC97-4571-BB23-63CB941B854C}" destId="{A4B48740-7405-4071-B764-14F81296C0BB}" srcOrd="1" destOrd="0" presId="urn:microsoft.com/office/officeart/2005/8/layout/hProcess11"/>
    <dgm:cxn modelId="{37BD9093-144D-4C6C-9F30-2332D6FBF8BD}" type="presParOf" srcId="{BCF51619-FC97-4571-BB23-63CB941B854C}" destId="{856FE799-CF09-4B6A-87A5-825C2767A541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8BC5454-5539-427E-A17C-E9E65D446D65}" type="doc">
      <dgm:prSet loTypeId="urn:microsoft.com/office/officeart/2005/8/layout/hProcess11" loCatId="process" qsTypeId="urn:microsoft.com/office/officeart/2005/8/quickstyle/simple1" qsCatId="simple" csTypeId="urn:microsoft.com/office/officeart/2005/8/colors/accent1_4" csCatId="accent1" phldr="1"/>
      <dgm:spPr/>
    </dgm:pt>
    <dgm:pt modelId="{CE693D5E-BA53-49CA-918D-078BB0E78A84}">
      <dgm:prSet phldrT="[Text]"/>
      <dgm:spPr/>
      <dgm:t>
        <a:bodyPr/>
        <a:lstStyle/>
        <a:p>
          <a:r>
            <a:rPr lang="en-US" b="1"/>
            <a:t>Targets &amp; Metrics</a:t>
          </a:r>
        </a:p>
      </dgm:t>
    </dgm:pt>
    <dgm:pt modelId="{A22AA05D-AF95-455B-BC98-200110C6A424}" type="parTrans" cxnId="{9DE1CFD9-6279-4E34-A850-30457BAF7665}">
      <dgm:prSet/>
      <dgm:spPr/>
      <dgm:t>
        <a:bodyPr/>
        <a:lstStyle/>
        <a:p>
          <a:endParaRPr lang="en-US"/>
        </a:p>
      </dgm:t>
    </dgm:pt>
    <dgm:pt modelId="{64192531-6EDF-417F-883B-37678A77E1F1}" type="sibTrans" cxnId="{9DE1CFD9-6279-4E34-A850-30457BAF7665}">
      <dgm:prSet/>
      <dgm:spPr/>
      <dgm:t>
        <a:bodyPr/>
        <a:lstStyle/>
        <a:p>
          <a:endParaRPr lang="en-US"/>
        </a:p>
      </dgm:t>
    </dgm:pt>
    <dgm:pt modelId="{80FBBF34-21A5-4F63-80F1-AA1FCADD7E4E}">
      <dgm:prSet phldrT="[Text]"/>
      <dgm:spPr/>
      <dgm:t>
        <a:bodyPr/>
        <a:lstStyle/>
        <a:p>
          <a:r>
            <a:rPr lang="en-US" b="1"/>
            <a:t>Concept Generation</a:t>
          </a:r>
        </a:p>
      </dgm:t>
    </dgm:pt>
    <dgm:pt modelId="{84C2B046-D4C8-4EC8-80E4-475014C6D0E1}" type="parTrans" cxnId="{7FACBBB8-35F2-4E64-A123-33A568448F45}">
      <dgm:prSet/>
      <dgm:spPr/>
      <dgm:t>
        <a:bodyPr/>
        <a:lstStyle/>
        <a:p>
          <a:endParaRPr lang="en-US"/>
        </a:p>
      </dgm:t>
    </dgm:pt>
    <dgm:pt modelId="{675A602C-FC75-4CF4-B022-FA617B7ACE54}" type="sibTrans" cxnId="{7FACBBB8-35F2-4E64-A123-33A568448F45}">
      <dgm:prSet/>
      <dgm:spPr/>
      <dgm:t>
        <a:bodyPr/>
        <a:lstStyle/>
        <a:p>
          <a:endParaRPr lang="en-US"/>
        </a:p>
      </dgm:t>
    </dgm:pt>
    <dgm:pt modelId="{A261049D-DD8E-43C3-9F1B-9FC8A4797DB8}">
      <dgm:prSet phldrT="[Text]"/>
      <dgm:spPr/>
      <dgm:t>
        <a:bodyPr/>
        <a:lstStyle/>
        <a:p>
          <a:r>
            <a:rPr lang="en-US" b="1"/>
            <a:t>Concept Selection</a:t>
          </a:r>
        </a:p>
      </dgm:t>
    </dgm:pt>
    <dgm:pt modelId="{08CA759B-A963-4BA6-9D3F-31E73A214FD2}" type="parTrans" cxnId="{76D364D6-B8EF-46FC-AF39-9129ACCDD040}">
      <dgm:prSet/>
      <dgm:spPr/>
      <dgm:t>
        <a:bodyPr/>
        <a:lstStyle/>
        <a:p>
          <a:endParaRPr lang="en-US"/>
        </a:p>
      </dgm:t>
    </dgm:pt>
    <dgm:pt modelId="{BC43A6DE-6880-4A6A-BC87-EEB68AB4CB6F}" type="sibTrans" cxnId="{76D364D6-B8EF-46FC-AF39-9129ACCDD040}">
      <dgm:prSet/>
      <dgm:spPr/>
      <dgm:t>
        <a:bodyPr/>
        <a:lstStyle/>
        <a:p>
          <a:endParaRPr lang="en-US"/>
        </a:p>
      </dgm:t>
    </dgm:pt>
    <dgm:pt modelId="{ACEBCDF5-3412-4196-8C51-42F54906784C}">
      <dgm:prSet phldrT="[Text]"/>
      <dgm:spPr/>
      <dgm:t>
        <a:bodyPr/>
        <a:lstStyle/>
        <a:p>
          <a:r>
            <a:rPr lang="en-US" b="1"/>
            <a:t>Testing</a:t>
          </a:r>
        </a:p>
      </dgm:t>
    </dgm:pt>
    <dgm:pt modelId="{010FE218-CB1D-4AF7-8C83-5498E8F83A86}" type="parTrans" cxnId="{5B4390A2-8B4F-4754-B823-36CCFD69566D}">
      <dgm:prSet/>
      <dgm:spPr/>
      <dgm:t>
        <a:bodyPr/>
        <a:lstStyle/>
        <a:p>
          <a:endParaRPr lang="en-US"/>
        </a:p>
      </dgm:t>
    </dgm:pt>
    <dgm:pt modelId="{328C9C61-3D28-4ABB-81CD-DCD62BE8B333}" type="sibTrans" cxnId="{5B4390A2-8B4F-4754-B823-36CCFD69566D}">
      <dgm:prSet/>
      <dgm:spPr/>
      <dgm:t>
        <a:bodyPr/>
        <a:lstStyle/>
        <a:p>
          <a:endParaRPr lang="en-US"/>
        </a:p>
      </dgm:t>
    </dgm:pt>
    <dgm:pt modelId="{187EA87B-81E7-4620-B190-0D93C5F8106D}">
      <dgm:prSet phldrT="[Text]"/>
      <dgm:spPr/>
      <dgm:t>
        <a:bodyPr/>
        <a:lstStyle/>
        <a:p>
          <a:r>
            <a:rPr lang="en-US" b="1"/>
            <a:t>Prototyping</a:t>
          </a:r>
        </a:p>
      </dgm:t>
    </dgm:pt>
    <dgm:pt modelId="{6F0A38AE-3E27-4CAD-97A2-9D2A91104A84}" type="parTrans" cxnId="{2D4ADF06-AC8A-4D85-8605-FAEDA2670396}">
      <dgm:prSet/>
      <dgm:spPr/>
      <dgm:t>
        <a:bodyPr/>
        <a:lstStyle/>
        <a:p>
          <a:endParaRPr lang="en-US"/>
        </a:p>
      </dgm:t>
    </dgm:pt>
    <dgm:pt modelId="{E537827F-CB6E-40DC-80AC-F8578CA6A4FE}" type="sibTrans" cxnId="{2D4ADF06-AC8A-4D85-8605-FAEDA2670396}">
      <dgm:prSet/>
      <dgm:spPr/>
      <dgm:t>
        <a:bodyPr/>
        <a:lstStyle/>
        <a:p>
          <a:endParaRPr lang="en-US"/>
        </a:p>
      </dgm:t>
    </dgm:pt>
    <dgm:pt modelId="{868A9CF6-F2CE-431B-95E8-81E2E19EACEB}" type="pres">
      <dgm:prSet presAssocID="{E8BC5454-5539-427E-A17C-E9E65D446D65}" presName="Name0" presStyleCnt="0">
        <dgm:presLayoutVars>
          <dgm:dir/>
          <dgm:resizeHandles val="exact"/>
        </dgm:presLayoutVars>
      </dgm:prSet>
      <dgm:spPr/>
    </dgm:pt>
    <dgm:pt modelId="{1C66DB23-BF44-4143-9917-595F6EBBB995}" type="pres">
      <dgm:prSet presAssocID="{E8BC5454-5539-427E-A17C-E9E65D446D65}" presName="arrow" presStyleLbl="bgShp" presStyleIdx="0" presStyleCnt="1"/>
      <dgm:spPr>
        <a:solidFill>
          <a:srgbClr val="0B3D91"/>
        </a:solidFill>
        <a:ln>
          <a:noFill/>
        </a:ln>
      </dgm:spPr>
    </dgm:pt>
    <dgm:pt modelId="{198A7B2C-8B3A-43C8-A703-0C4476E56CD5}" type="pres">
      <dgm:prSet presAssocID="{E8BC5454-5539-427E-A17C-E9E65D446D65}" presName="points" presStyleCnt="0"/>
      <dgm:spPr/>
    </dgm:pt>
    <dgm:pt modelId="{1E1D9688-DC18-4ABD-96B4-70E5189ADAD0}" type="pres">
      <dgm:prSet presAssocID="{CE693D5E-BA53-49CA-918D-078BB0E78A84}" presName="compositeA" presStyleCnt="0"/>
      <dgm:spPr/>
    </dgm:pt>
    <dgm:pt modelId="{84786CB3-FFE5-4455-89C9-632AA9D6E080}" type="pres">
      <dgm:prSet presAssocID="{CE693D5E-BA53-49CA-918D-078BB0E78A84}" presName="textA" presStyleLbl="revTx" presStyleIdx="0" presStyleCnt="5">
        <dgm:presLayoutVars>
          <dgm:bulletEnabled val="1"/>
        </dgm:presLayoutVars>
      </dgm:prSet>
      <dgm:spPr/>
    </dgm:pt>
    <dgm:pt modelId="{AD26A5CC-3099-44C4-B447-20D1FB53173E}" type="pres">
      <dgm:prSet presAssocID="{CE693D5E-BA53-49CA-918D-078BB0E78A84}" presName="circleA" presStyleLbl="node1" presStyleIdx="0" presStyleCnt="5"/>
      <dgm:spPr>
        <a:solidFill>
          <a:srgbClr val="FC3D21"/>
        </a:solidFill>
      </dgm:spPr>
    </dgm:pt>
    <dgm:pt modelId="{354F00D2-FA32-4105-B8BA-55A771F3AE05}" type="pres">
      <dgm:prSet presAssocID="{CE693D5E-BA53-49CA-918D-078BB0E78A84}" presName="spaceA" presStyleCnt="0"/>
      <dgm:spPr/>
    </dgm:pt>
    <dgm:pt modelId="{B5C00C40-DD72-4E54-8541-A75788C15696}" type="pres">
      <dgm:prSet presAssocID="{64192531-6EDF-417F-883B-37678A77E1F1}" presName="space" presStyleCnt="0"/>
      <dgm:spPr/>
    </dgm:pt>
    <dgm:pt modelId="{32294389-7CFE-4BD1-A3B5-E26FB1F61D1F}" type="pres">
      <dgm:prSet presAssocID="{80FBBF34-21A5-4F63-80F1-AA1FCADD7E4E}" presName="compositeB" presStyleCnt="0"/>
      <dgm:spPr/>
    </dgm:pt>
    <dgm:pt modelId="{91B9F0A9-6382-4E8F-A0AC-DE0FB46B5E3B}" type="pres">
      <dgm:prSet presAssocID="{80FBBF34-21A5-4F63-80F1-AA1FCADD7E4E}" presName="textB" presStyleLbl="revTx" presStyleIdx="1" presStyleCnt="5">
        <dgm:presLayoutVars>
          <dgm:bulletEnabled val="1"/>
        </dgm:presLayoutVars>
      </dgm:prSet>
      <dgm:spPr/>
    </dgm:pt>
    <dgm:pt modelId="{FFF46947-7342-4B16-94B6-40F3537A5A5B}" type="pres">
      <dgm:prSet presAssocID="{80FBBF34-21A5-4F63-80F1-AA1FCADD7E4E}" presName="circleB" presStyleLbl="node1" presStyleIdx="1" presStyleCnt="5"/>
      <dgm:spPr>
        <a:solidFill>
          <a:srgbClr val="FC3D21"/>
        </a:solidFill>
      </dgm:spPr>
    </dgm:pt>
    <dgm:pt modelId="{5D1C7E34-BFB4-4062-91A2-FCE5C1E430CB}" type="pres">
      <dgm:prSet presAssocID="{80FBBF34-21A5-4F63-80F1-AA1FCADD7E4E}" presName="spaceB" presStyleCnt="0"/>
      <dgm:spPr/>
    </dgm:pt>
    <dgm:pt modelId="{A37B1F4C-8861-450C-BB46-6EA8657C8791}" type="pres">
      <dgm:prSet presAssocID="{675A602C-FC75-4CF4-B022-FA617B7ACE54}" presName="space" presStyleCnt="0"/>
      <dgm:spPr/>
    </dgm:pt>
    <dgm:pt modelId="{B5CA964C-1A50-4C23-BA96-8C5A9E1E1075}" type="pres">
      <dgm:prSet presAssocID="{A261049D-DD8E-43C3-9F1B-9FC8A4797DB8}" presName="compositeA" presStyleCnt="0"/>
      <dgm:spPr/>
    </dgm:pt>
    <dgm:pt modelId="{A87FBF51-AB25-48F1-B935-BAD66C03E85F}" type="pres">
      <dgm:prSet presAssocID="{A261049D-DD8E-43C3-9F1B-9FC8A4797DB8}" presName="textA" presStyleLbl="revTx" presStyleIdx="2" presStyleCnt="5">
        <dgm:presLayoutVars>
          <dgm:bulletEnabled val="1"/>
        </dgm:presLayoutVars>
      </dgm:prSet>
      <dgm:spPr/>
    </dgm:pt>
    <dgm:pt modelId="{EB91D80B-97E1-4561-BFEF-11AACCE13A1F}" type="pres">
      <dgm:prSet presAssocID="{A261049D-DD8E-43C3-9F1B-9FC8A4797DB8}" presName="circleA" presStyleLbl="node1" presStyleIdx="2" presStyleCnt="5"/>
      <dgm:spPr>
        <a:solidFill>
          <a:srgbClr val="FC3D21"/>
        </a:solidFill>
      </dgm:spPr>
    </dgm:pt>
    <dgm:pt modelId="{5F97AB57-2257-4EC0-8B0E-85EF94063AD8}" type="pres">
      <dgm:prSet presAssocID="{A261049D-DD8E-43C3-9F1B-9FC8A4797DB8}" presName="spaceA" presStyleCnt="0"/>
      <dgm:spPr/>
    </dgm:pt>
    <dgm:pt modelId="{77F96C47-3808-4EF9-84D5-09C81C818A54}" type="pres">
      <dgm:prSet presAssocID="{BC43A6DE-6880-4A6A-BC87-EEB68AB4CB6F}" presName="space" presStyleCnt="0"/>
      <dgm:spPr/>
    </dgm:pt>
    <dgm:pt modelId="{7FD37675-D47A-462B-A6EE-BE03D424890E}" type="pres">
      <dgm:prSet presAssocID="{187EA87B-81E7-4620-B190-0D93C5F8106D}" presName="compositeB" presStyleCnt="0"/>
      <dgm:spPr/>
    </dgm:pt>
    <dgm:pt modelId="{CC9B958C-4992-4163-ABAD-20D637A6E97D}" type="pres">
      <dgm:prSet presAssocID="{187EA87B-81E7-4620-B190-0D93C5F8106D}" presName="textB" presStyleLbl="revTx" presStyleIdx="3" presStyleCnt="5" custScaleX="114395">
        <dgm:presLayoutVars>
          <dgm:bulletEnabled val="1"/>
        </dgm:presLayoutVars>
      </dgm:prSet>
      <dgm:spPr/>
    </dgm:pt>
    <dgm:pt modelId="{102CB14E-614B-4571-A337-FAB5DADD645C}" type="pres">
      <dgm:prSet presAssocID="{187EA87B-81E7-4620-B190-0D93C5F8106D}" presName="circleB" presStyleLbl="node1" presStyleIdx="3" presStyleCnt="5"/>
      <dgm:spPr>
        <a:solidFill>
          <a:srgbClr val="FC3D21"/>
        </a:solidFill>
      </dgm:spPr>
    </dgm:pt>
    <dgm:pt modelId="{CABBFF3E-272D-4CF4-8812-A08D818E511B}" type="pres">
      <dgm:prSet presAssocID="{187EA87B-81E7-4620-B190-0D93C5F8106D}" presName="spaceB" presStyleCnt="0"/>
      <dgm:spPr/>
    </dgm:pt>
    <dgm:pt modelId="{549620F1-D89C-44CB-A68E-CE0EC63A81A4}" type="pres">
      <dgm:prSet presAssocID="{E537827F-CB6E-40DC-80AC-F8578CA6A4FE}" presName="space" presStyleCnt="0"/>
      <dgm:spPr/>
    </dgm:pt>
    <dgm:pt modelId="{BCF51619-FC97-4571-BB23-63CB941B854C}" type="pres">
      <dgm:prSet presAssocID="{ACEBCDF5-3412-4196-8C51-42F54906784C}" presName="compositeA" presStyleCnt="0"/>
      <dgm:spPr/>
    </dgm:pt>
    <dgm:pt modelId="{84E167D4-8338-489A-BA87-B6AC7F0FAF45}" type="pres">
      <dgm:prSet presAssocID="{ACEBCDF5-3412-4196-8C51-42F54906784C}" presName="textA" presStyleLbl="revTx" presStyleIdx="4" presStyleCnt="5">
        <dgm:presLayoutVars>
          <dgm:bulletEnabled val="1"/>
        </dgm:presLayoutVars>
      </dgm:prSet>
      <dgm:spPr/>
    </dgm:pt>
    <dgm:pt modelId="{A4B48740-7405-4071-B764-14F81296C0BB}" type="pres">
      <dgm:prSet presAssocID="{ACEBCDF5-3412-4196-8C51-42F54906784C}" presName="circleA" presStyleLbl="node1" presStyleIdx="4" presStyleCnt="5"/>
      <dgm:spPr>
        <a:solidFill>
          <a:srgbClr val="FC3D21"/>
        </a:solidFill>
      </dgm:spPr>
    </dgm:pt>
    <dgm:pt modelId="{856FE799-CF09-4B6A-87A5-825C2767A541}" type="pres">
      <dgm:prSet presAssocID="{ACEBCDF5-3412-4196-8C51-42F54906784C}" presName="spaceA" presStyleCnt="0"/>
      <dgm:spPr/>
    </dgm:pt>
  </dgm:ptLst>
  <dgm:cxnLst>
    <dgm:cxn modelId="{2D4ADF06-AC8A-4D85-8605-FAEDA2670396}" srcId="{E8BC5454-5539-427E-A17C-E9E65D446D65}" destId="{187EA87B-81E7-4620-B190-0D93C5F8106D}" srcOrd="3" destOrd="0" parTransId="{6F0A38AE-3E27-4CAD-97A2-9D2A91104A84}" sibTransId="{E537827F-CB6E-40DC-80AC-F8578CA6A4FE}"/>
    <dgm:cxn modelId="{6944E81A-93F5-45D6-8658-FA9BE915A7B9}" type="presOf" srcId="{E8BC5454-5539-427E-A17C-E9E65D446D65}" destId="{868A9CF6-F2CE-431B-95E8-81E2E19EACEB}" srcOrd="0" destOrd="0" presId="urn:microsoft.com/office/officeart/2005/8/layout/hProcess11"/>
    <dgm:cxn modelId="{E9696272-C2A9-480B-8766-66761921865B}" type="presOf" srcId="{ACEBCDF5-3412-4196-8C51-42F54906784C}" destId="{84E167D4-8338-489A-BA87-B6AC7F0FAF45}" srcOrd="0" destOrd="0" presId="urn:microsoft.com/office/officeart/2005/8/layout/hProcess11"/>
    <dgm:cxn modelId="{5B4390A2-8B4F-4754-B823-36CCFD69566D}" srcId="{E8BC5454-5539-427E-A17C-E9E65D446D65}" destId="{ACEBCDF5-3412-4196-8C51-42F54906784C}" srcOrd="4" destOrd="0" parTransId="{010FE218-CB1D-4AF7-8C83-5498E8F83A86}" sibTransId="{328C9C61-3D28-4ABB-81CD-DCD62BE8B333}"/>
    <dgm:cxn modelId="{3F42F8B2-3EED-4BF5-AC61-3793D8EA62B8}" type="presOf" srcId="{CE693D5E-BA53-49CA-918D-078BB0E78A84}" destId="{84786CB3-FFE5-4455-89C9-632AA9D6E080}" srcOrd="0" destOrd="0" presId="urn:microsoft.com/office/officeart/2005/8/layout/hProcess11"/>
    <dgm:cxn modelId="{7FACBBB8-35F2-4E64-A123-33A568448F45}" srcId="{E8BC5454-5539-427E-A17C-E9E65D446D65}" destId="{80FBBF34-21A5-4F63-80F1-AA1FCADD7E4E}" srcOrd="1" destOrd="0" parTransId="{84C2B046-D4C8-4EC8-80E4-475014C6D0E1}" sibTransId="{675A602C-FC75-4CF4-B022-FA617B7ACE54}"/>
    <dgm:cxn modelId="{FBE3E9C8-E915-4703-8462-A2354F3036B5}" type="presOf" srcId="{187EA87B-81E7-4620-B190-0D93C5F8106D}" destId="{CC9B958C-4992-4163-ABAD-20D637A6E97D}" srcOrd="0" destOrd="0" presId="urn:microsoft.com/office/officeart/2005/8/layout/hProcess11"/>
    <dgm:cxn modelId="{76D364D6-B8EF-46FC-AF39-9129ACCDD040}" srcId="{E8BC5454-5539-427E-A17C-E9E65D446D65}" destId="{A261049D-DD8E-43C3-9F1B-9FC8A4797DB8}" srcOrd="2" destOrd="0" parTransId="{08CA759B-A963-4BA6-9D3F-31E73A214FD2}" sibTransId="{BC43A6DE-6880-4A6A-BC87-EEB68AB4CB6F}"/>
    <dgm:cxn modelId="{9DE1CFD9-6279-4E34-A850-30457BAF7665}" srcId="{E8BC5454-5539-427E-A17C-E9E65D446D65}" destId="{CE693D5E-BA53-49CA-918D-078BB0E78A84}" srcOrd="0" destOrd="0" parTransId="{A22AA05D-AF95-455B-BC98-200110C6A424}" sibTransId="{64192531-6EDF-417F-883B-37678A77E1F1}"/>
    <dgm:cxn modelId="{86F340E1-6015-44DD-8279-08B739310A5A}" type="presOf" srcId="{80FBBF34-21A5-4F63-80F1-AA1FCADD7E4E}" destId="{91B9F0A9-6382-4E8F-A0AC-DE0FB46B5E3B}" srcOrd="0" destOrd="0" presId="urn:microsoft.com/office/officeart/2005/8/layout/hProcess11"/>
    <dgm:cxn modelId="{5F8090F4-AA6A-42CD-9661-34D775C7A2A2}" type="presOf" srcId="{A261049D-DD8E-43C3-9F1B-9FC8A4797DB8}" destId="{A87FBF51-AB25-48F1-B935-BAD66C03E85F}" srcOrd="0" destOrd="0" presId="urn:microsoft.com/office/officeart/2005/8/layout/hProcess11"/>
    <dgm:cxn modelId="{3BC8CFFE-FCF4-49CE-881B-3A7C2C0F0340}" type="presParOf" srcId="{868A9CF6-F2CE-431B-95E8-81E2E19EACEB}" destId="{1C66DB23-BF44-4143-9917-595F6EBBB995}" srcOrd="0" destOrd="0" presId="urn:microsoft.com/office/officeart/2005/8/layout/hProcess11"/>
    <dgm:cxn modelId="{E95CF8BF-4BB9-4874-BA26-E80DC8DFDCA4}" type="presParOf" srcId="{868A9CF6-F2CE-431B-95E8-81E2E19EACEB}" destId="{198A7B2C-8B3A-43C8-A703-0C4476E56CD5}" srcOrd="1" destOrd="0" presId="urn:microsoft.com/office/officeart/2005/8/layout/hProcess11"/>
    <dgm:cxn modelId="{FC1144F5-9BC1-40B8-8C26-E5A5964B775B}" type="presParOf" srcId="{198A7B2C-8B3A-43C8-A703-0C4476E56CD5}" destId="{1E1D9688-DC18-4ABD-96B4-70E5189ADAD0}" srcOrd="0" destOrd="0" presId="urn:microsoft.com/office/officeart/2005/8/layout/hProcess11"/>
    <dgm:cxn modelId="{66950FC7-7F9B-4CC9-902A-B0D019D27755}" type="presParOf" srcId="{1E1D9688-DC18-4ABD-96B4-70E5189ADAD0}" destId="{84786CB3-FFE5-4455-89C9-632AA9D6E080}" srcOrd="0" destOrd="0" presId="urn:microsoft.com/office/officeart/2005/8/layout/hProcess11"/>
    <dgm:cxn modelId="{A1F65A90-D2EF-4E0C-A45C-FA39EC72D7DB}" type="presParOf" srcId="{1E1D9688-DC18-4ABD-96B4-70E5189ADAD0}" destId="{AD26A5CC-3099-44C4-B447-20D1FB53173E}" srcOrd="1" destOrd="0" presId="urn:microsoft.com/office/officeart/2005/8/layout/hProcess11"/>
    <dgm:cxn modelId="{9BB0E543-B5E2-44F0-8519-8ABD0B679740}" type="presParOf" srcId="{1E1D9688-DC18-4ABD-96B4-70E5189ADAD0}" destId="{354F00D2-FA32-4105-B8BA-55A771F3AE05}" srcOrd="2" destOrd="0" presId="urn:microsoft.com/office/officeart/2005/8/layout/hProcess11"/>
    <dgm:cxn modelId="{CF1E5DBE-27F6-4FFD-8E01-FE90B77A0B67}" type="presParOf" srcId="{198A7B2C-8B3A-43C8-A703-0C4476E56CD5}" destId="{B5C00C40-DD72-4E54-8541-A75788C15696}" srcOrd="1" destOrd="0" presId="urn:microsoft.com/office/officeart/2005/8/layout/hProcess11"/>
    <dgm:cxn modelId="{8D982E94-A333-4D53-BCE8-381B26316A08}" type="presParOf" srcId="{198A7B2C-8B3A-43C8-A703-0C4476E56CD5}" destId="{32294389-7CFE-4BD1-A3B5-E26FB1F61D1F}" srcOrd="2" destOrd="0" presId="urn:microsoft.com/office/officeart/2005/8/layout/hProcess11"/>
    <dgm:cxn modelId="{F74BDAF1-85E8-4070-ACDD-62E94B07A9B1}" type="presParOf" srcId="{32294389-7CFE-4BD1-A3B5-E26FB1F61D1F}" destId="{91B9F0A9-6382-4E8F-A0AC-DE0FB46B5E3B}" srcOrd="0" destOrd="0" presId="urn:microsoft.com/office/officeart/2005/8/layout/hProcess11"/>
    <dgm:cxn modelId="{85DF3A7F-545B-444A-9434-A65588CF871E}" type="presParOf" srcId="{32294389-7CFE-4BD1-A3B5-E26FB1F61D1F}" destId="{FFF46947-7342-4B16-94B6-40F3537A5A5B}" srcOrd="1" destOrd="0" presId="urn:microsoft.com/office/officeart/2005/8/layout/hProcess11"/>
    <dgm:cxn modelId="{8CFD0BBB-0DD7-41B2-B743-B450D8F148FD}" type="presParOf" srcId="{32294389-7CFE-4BD1-A3B5-E26FB1F61D1F}" destId="{5D1C7E34-BFB4-4062-91A2-FCE5C1E430CB}" srcOrd="2" destOrd="0" presId="urn:microsoft.com/office/officeart/2005/8/layout/hProcess11"/>
    <dgm:cxn modelId="{8B96F74D-1E47-4A05-BA85-5A3066352D64}" type="presParOf" srcId="{198A7B2C-8B3A-43C8-A703-0C4476E56CD5}" destId="{A37B1F4C-8861-450C-BB46-6EA8657C8791}" srcOrd="3" destOrd="0" presId="urn:microsoft.com/office/officeart/2005/8/layout/hProcess11"/>
    <dgm:cxn modelId="{B8683C14-65B8-43C6-9356-DA960AB4FB75}" type="presParOf" srcId="{198A7B2C-8B3A-43C8-A703-0C4476E56CD5}" destId="{B5CA964C-1A50-4C23-BA96-8C5A9E1E1075}" srcOrd="4" destOrd="0" presId="urn:microsoft.com/office/officeart/2005/8/layout/hProcess11"/>
    <dgm:cxn modelId="{3B8E865F-F12D-4A9B-A0C4-EB13DB162128}" type="presParOf" srcId="{B5CA964C-1A50-4C23-BA96-8C5A9E1E1075}" destId="{A87FBF51-AB25-48F1-B935-BAD66C03E85F}" srcOrd="0" destOrd="0" presId="urn:microsoft.com/office/officeart/2005/8/layout/hProcess11"/>
    <dgm:cxn modelId="{9C91D8BC-C29A-4202-9266-008551522BB0}" type="presParOf" srcId="{B5CA964C-1A50-4C23-BA96-8C5A9E1E1075}" destId="{EB91D80B-97E1-4561-BFEF-11AACCE13A1F}" srcOrd="1" destOrd="0" presId="urn:microsoft.com/office/officeart/2005/8/layout/hProcess11"/>
    <dgm:cxn modelId="{2C6D0C1F-1450-465A-981F-69CDBF982ED1}" type="presParOf" srcId="{B5CA964C-1A50-4C23-BA96-8C5A9E1E1075}" destId="{5F97AB57-2257-4EC0-8B0E-85EF94063AD8}" srcOrd="2" destOrd="0" presId="urn:microsoft.com/office/officeart/2005/8/layout/hProcess11"/>
    <dgm:cxn modelId="{A20315FB-7D96-4E7B-BC4F-67EB6E5BC61E}" type="presParOf" srcId="{198A7B2C-8B3A-43C8-A703-0C4476E56CD5}" destId="{77F96C47-3808-4EF9-84D5-09C81C818A54}" srcOrd="5" destOrd="0" presId="urn:microsoft.com/office/officeart/2005/8/layout/hProcess11"/>
    <dgm:cxn modelId="{B45A0ACE-01C4-4E70-96B8-C57ACBD35DD5}" type="presParOf" srcId="{198A7B2C-8B3A-43C8-A703-0C4476E56CD5}" destId="{7FD37675-D47A-462B-A6EE-BE03D424890E}" srcOrd="6" destOrd="0" presId="urn:microsoft.com/office/officeart/2005/8/layout/hProcess11"/>
    <dgm:cxn modelId="{E9FE3852-755C-4102-B9ED-C148175F0F23}" type="presParOf" srcId="{7FD37675-D47A-462B-A6EE-BE03D424890E}" destId="{CC9B958C-4992-4163-ABAD-20D637A6E97D}" srcOrd="0" destOrd="0" presId="urn:microsoft.com/office/officeart/2005/8/layout/hProcess11"/>
    <dgm:cxn modelId="{EFE656BC-ED9F-4541-975A-BAF8EC4083AF}" type="presParOf" srcId="{7FD37675-D47A-462B-A6EE-BE03D424890E}" destId="{102CB14E-614B-4571-A337-FAB5DADD645C}" srcOrd="1" destOrd="0" presId="urn:microsoft.com/office/officeart/2005/8/layout/hProcess11"/>
    <dgm:cxn modelId="{AD81AAE5-B905-4C95-B528-CD0D27FA73E4}" type="presParOf" srcId="{7FD37675-D47A-462B-A6EE-BE03D424890E}" destId="{CABBFF3E-272D-4CF4-8812-A08D818E511B}" srcOrd="2" destOrd="0" presId="urn:microsoft.com/office/officeart/2005/8/layout/hProcess11"/>
    <dgm:cxn modelId="{4C584C49-E45D-4394-B403-ACB40A7EF53F}" type="presParOf" srcId="{198A7B2C-8B3A-43C8-A703-0C4476E56CD5}" destId="{549620F1-D89C-44CB-A68E-CE0EC63A81A4}" srcOrd="7" destOrd="0" presId="urn:microsoft.com/office/officeart/2005/8/layout/hProcess11"/>
    <dgm:cxn modelId="{82E4BE0A-D37C-4145-A6EE-C8BD092ADCC0}" type="presParOf" srcId="{198A7B2C-8B3A-43C8-A703-0C4476E56CD5}" destId="{BCF51619-FC97-4571-BB23-63CB941B854C}" srcOrd="8" destOrd="0" presId="urn:microsoft.com/office/officeart/2005/8/layout/hProcess11"/>
    <dgm:cxn modelId="{E6E06B2A-812D-4040-BF94-618377474EE0}" type="presParOf" srcId="{BCF51619-FC97-4571-BB23-63CB941B854C}" destId="{84E167D4-8338-489A-BA87-B6AC7F0FAF45}" srcOrd="0" destOrd="0" presId="urn:microsoft.com/office/officeart/2005/8/layout/hProcess11"/>
    <dgm:cxn modelId="{86DC6CF0-94BB-4EBC-9385-150BC392EC04}" type="presParOf" srcId="{BCF51619-FC97-4571-BB23-63CB941B854C}" destId="{A4B48740-7405-4071-B764-14F81296C0BB}" srcOrd="1" destOrd="0" presId="urn:microsoft.com/office/officeart/2005/8/layout/hProcess11"/>
    <dgm:cxn modelId="{37BD9093-144D-4C6C-9F30-2332D6FBF8BD}" type="presParOf" srcId="{BCF51619-FC97-4571-BB23-63CB941B854C}" destId="{856FE799-CF09-4B6A-87A5-825C2767A541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8BC5454-5539-427E-A17C-E9E65D446D65}" type="doc">
      <dgm:prSet loTypeId="urn:microsoft.com/office/officeart/2005/8/layout/hProcess11" loCatId="process" qsTypeId="urn:microsoft.com/office/officeart/2005/8/quickstyle/simple1" qsCatId="simple" csTypeId="urn:microsoft.com/office/officeart/2005/8/colors/accent1_4" csCatId="accent1" phldr="1"/>
      <dgm:spPr/>
    </dgm:pt>
    <dgm:pt modelId="{CE693D5E-BA53-49CA-918D-078BB0E78A84}">
      <dgm:prSet phldrT="[Text]"/>
      <dgm:spPr/>
      <dgm:t>
        <a:bodyPr/>
        <a:lstStyle/>
        <a:p>
          <a:r>
            <a:rPr lang="en-US" b="1"/>
            <a:t>Targets &amp; Metrics</a:t>
          </a:r>
        </a:p>
      </dgm:t>
    </dgm:pt>
    <dgm:pt modelId="{A22AA05D-AF95-455B-BC98-200110C6A424}" type="parTrans" cxnId="{9DE1CFD9-6279-4E34-A850-30457BAF7665}">
      <dgm:prSet/>
      <dgm:spPr/>
      <dgm:t>
        <a:bodyPr/>
        <a:lstStyle/>
        <a:p>
          <a:endParaRPr lang="en-US"/>
        </a:p>
      </dgm:t>
    </dgm:pt>
    <dgm:pt modelId="{64192531-6EDF-417F-883B-37678A77E1F1}" type="sibTrans" cxnId="{9DE1CFD9-6279-4E34-A850-30457BAF7665}">
      <dgm:prSet/>
      <dgm:spPr/>
      <dgm:t>
        <a:bodyPr/>
        <a:lstStyle/>
        <a:p>
          <a:endParaRPr lang="en-US"/>
        </a:p>
      </dgm:t>
    </dgm:pt>
    <dgm:pt modelId="{80FBBF34-21A5-4F63-80F1-AA1FCADD7E4E}">
      <dgm:prSet phldrT="[Text]"/>
      <dgm:spPr/>
      <dgm:t>
        <a:bodyPr/>
        <a:lstStyle/>
        <a:p>
          <a:r>
            <a:rPr lang="en-US" b="1"/>
            <a:t>Concept Generation</a:t>
          </a:r>
        </a:p>
      </dgm:t>
    </dgm:pt>
    <dgm:pt modelId="{84C2B046-D4C8-4EC8-80E4-475014C6D0E1}" type="parTrans" cxnId="{7FACBBB8-35F2-4E64-A123-33A568448F45}">
      <dgm:prSet/>
      <dgm:spPr/>
      <dgm:t>
        <a:bodyPr/>
        <a:lstStyle/>
        <a:p>
          <a:endParaRPr lang="en-US"/>
        </a:p>
      </dgm:t>
    </dgm:pt>
    <dgm:pt modelId="{675A602C-FC75-4CF4-B022-FA617B7ACE54}" type="sibTrans" cxnId="{7FACBBB8-35F2-4E64-A123-33A568448F45}">
      <dgm:prSet/>
      <dgm:spPr/>
      <dgm:t>
        <a:bodyPr/>
        <a:lstStyle/>
        <a:p>
          <a:endParaRPr lang="en-US"/>
        </a:p>
      </dgm:t>
    </dgm:pt>
    <dgm:pt modelId="{A261049D-DD8E-43C3-9F1B-9FC8A4797DB8}">
      <dgm:prSet phldrT="[Text]"/>
      <dgm:spPr/>
      <dgm:t>
        <a:bodyPr/>
        <a:lstStyle/>
        <a:p>
          <a:r>
            <a:rPr lang="en-US" b="1"/>
            <a:t>Concept Selection</a:t>
          </a:r>
        </a:p>
      </dgm:t>
    </dgm:pt>
    <dgm:pt modelId="{08CA759B-A963-4BA6-9D3F-31E73A214FD2}" type="parTrans" cxnId="{76D364D6-B8EF-46FC-AF39-9129ACCDD040}">
      <dgm:prSet/>
      <dgm:spPr/>
      <dgm:t>
        <a:bodyPr/>
        <a:lstStyle/>
        <a:p>
          <a:endParaRPr lang="en-US"/>
        </a:p>
      </dgm:t>
    </dgm:pt>
    <dgm:pt modelId="{BC43A6DE-6880-4A6A-BC87-EEB68AB4CB6F}" type="sibTrans" cxnId="{76D364D6-B8EF-46FC-AF39-9129ACCDD040}">
      <dgm:prSet/>
      <dgm:spPr/>
      <dgm:t>
        <a:bodyPr/>
        <a:lstStyle/>
        <a:p>
          <a:endParaRPr lang="en-US"/>
        </a:p>
      </dgm:t>
    </dgm:pt>
    <dgm:pt modelId="{ACEBCDF5-3412-4196-8C51-42F54906784C}">
      <dgm:prSet phldrT="[Text]"/>
      <dgm:spPr/>
      <dgm:t>
        <a:bodyPr/>
        <a:lstStyle/>
        <a:p>
          <a:r>
            <a:rPr lang="en-US" b="1"/>
            <a:t>Testing</a:t>
          </a:r>
        </a:p>
      </dgm:t>
    </dgm:pt>
    <dgm:pt modelId="{010FE218-CB1D-4AF7-8C83-5498E8F83A86}" type="parTrans" cxnId="{5B4390A2-8B4F-4754-B823-36CCFD69566D}">
      <dgm:prSet/>
      <dgm:spPr/>
      <dgm:t>
        <a:bodyPr/>
        <a:lstStyle/>
        <a:p>
          <a:endParaRPr lang="en-US"/>
        </a:p>
      </dgm:t>
    </dgm:pt>
    <dgm:pt modelId="{328C9C61-3D28-4ABB-81CD-DCD62BE8B333}" type="sibTrans" cxnId="{5B4390A2-8B4F-4754-B823-36CCFD69566D}">
      <dgm:prSet/>
      <dgm:spPr/>
      <dgm:t>
        <a:bodyPr/>
        <a:lstStyle/>
        <a:p>
          <a:endParaRPr lang="en-US"/>
        </a:p>
      </dgm:t>
    </dgm:pt>
    <dgm:pt modelId="{187EA87B-81E7-4620-B190-0D93C5F8106D}">
      <dgm:prSet phldrT="[Text]"/>
      <dgm:spPr/>
      <dgm:t>
        <a:bodyPr/>
        <a:lstStyle/>
        <a:p>
          <a:r>
            <a:rPr lang="en-US" b="1"/>
            <a:t>Prototyping</a:t>
          </a:r>
        </a:p>
      </dgm:t>
    </dgm:pt>
    <dgm:pt modelId="{6F0A38AE-3E27-4CAD-97A2-9D2A91104A84}" type="parTrans" cxnId="{2D4ADF06-AC8A-4D85-8605-FAEDA2670396}">
      <dgm:prSet/>
      <dgm:spPr/>
      <dgm:t>
        <a:bodyPr/>
        <a:lstStyle/>
        <a:p>
          <a:endParaRPr lang="en-US"/>
        </a:p>
      </dgm:t>
    </dgm:pt>
    <dgm:pt modelId="{E537827F-CB6E-40DC-80AC-F8578CA6A4FE}" type="sibTrans" cxnId="{2D4ADF06-AC8A-4D85-8605-FAEDA2670396}">
      <dgm:prSet/>
      <dgm:spPr/>
      <dgm:t>
        <a:bodyPr/>
        <a:lstStyle/>
        <a:p>
          <a:endParaRPr lang="en-US"/>
        </a:p>
      </dgm:t>
    </dgm:pt>
    <dgm:pt modelId="{868A9CF6-F2CE-431B-95E8-81E2E19EACEB}" type="pres">
      <dgm:prSet presAssocID="{E8BC5454-5539-427E-A17C-E9E65D446D65}" presName="Name0" presStyleCnt="0">
        <dgm:presLayoutVars>
          <dgm:dir/>
          <dgm:resizeHandles val="exact"/>
        </dgm:presLayoutVars>
      </dgm:prSet>
      <dgm:spPr/>
    </dgm:pt>
    <dgm:pt modelId="{1C66DB23-BF44-4143-9917-595F6EBBB995}" type="pres">
      <dgm:prSet presAssocID="{E8BC5454-5539-427E-A17C-E9E65D446D65}" presName="arrow" presStyleLbl="bgShp" presStyleIdx="0" presStyleCnt="1"/>
      <dgm:spPr>
        <a:solidFill>
          <a:srgbClr val="0B3D91"/>
        </a:solidFill>
        <a:ln w="38100">
          <a:noFill/>
        </a:ln>
      </dgm:spPr>
    </dgm:pt>
    <dgm:pt modelId="{198A7B2C-8B3A-43C8-A703-0C4476E56CD5}" type="pres">
      <dgm:prSet presAssocID="{E8BC5454-5539-427E-A17C-E9E65D446D65}" presName="points" presStyleCnt="0"/>
      <dgm:spPr/>
    </dgm:pt>
    <dgm:pt modelId="{1E1D9688-DC18-4ABD-96B4-70E5189ADAD0}" type="pres">
      <dgm:prSet presAssocID="{CE693D5E-BA53-49CA-918D-078BB0E78A84}" presName="compositeA" presStyleCnt="0"/>
      <dgm:spPr/>
    </dgm:pt>
    <dgm:pt modelId="{84786CB3-FFE5-4455-89C9-632AA9D6E080}" type="pres">
      <dgm:prSet presAssocID="{CE693D5E-BA53-49CA-918D-078BB0E78A84}" presName="textA" presStyleLbl="revTx" presStyleIdx="0" presStyleCnt="5">
        <dgm:presLayoutVars>
          <dgm:bulletEnabled val="1"/>
        </dgm:presLayoutVars>
      </dgm:prSet>
      <dgm:spPr/>
    </dgm:pt>
    <dgm:pt modelId="{AD26A5CC-3099-44C4-B447-20D1FB53173E}" type="pres">
      <dgm:prSet presAssocID="{CE693D5E-BA53-49CA-918D-078BB0E78A84}" presName="circleA" presStyleLbl="node1" presStyleIdx="0" presStyleCnt="5"/>
      <dgm:spPr>
        <a:solidFill>
          <a:srgbClr val="FC3D21"/>
        </a:solidFill>
        <a:ln w="12700">
          <a:solidFill>
            <a:schemeClr val="lt1">
              <a:hueOff val="0"/>
              <a:satOff val="0"/>
              <a:lumOff val="0"/>
            </a:schemeClr>
          </a:solidFill>
        </a:ln>
      </dgm:spPr>
    </dgm:pt>
    <dgm:pt modelId="{354F00D2-FA32-4105-B8BA-55A771F3AE05}" type="pres">
      <dgm:prSet presAssocID="{CE693D5E-BA53-49CA-918D-078BB0E78A84}" presName="spaceA" presStyleCnt="0"/>
      <dgm:spPr/>
    </dgm:pt>
    <dgm:pt modelId="{B5C00C40-DD72-4E54-8541-A75788C15696}" type="pres">
      <dgm:prSet presAssocID="{64192531-6EDF-417F-883B-37678A77E1F1}" presName="space" presStyleCnt="0"/>
      <dgm:spPr/>
    </dgm:pt>
    <dgm:pt modelId="{32294389-7CFE-4BD1-A3B5-E26FB1F61D1F}" type="pres">
      <dgm:prSet presAssocID="{80FBBF34-21A5-4F63-80F1-AA1FCADD7E4E}" presName="compositeB" presStyleCnt="0"/>
      <dgm:spPr/>
    </dgm:pt>
    <dgm:pt modelId="{91B9F0A9-6382-4E8F-A0AC-DE0FB46B5E3B}" type="pres">
      <dgm:prSet presAssocID="{80FBBF34-21A5-4F63-80F1-AA1FCADD7E4E}" presName="textB" presStyleLbl="revTx" presStyleIdx="1" presStyleCnt="5">
        <dgm:presLayoutVars>
          <dgm:bulletEnabled val="1"/>
        </dgm:presLayoutVars>
      </dgm:prSet>
      <dgm:spPr/>
    </dgm:pt>
    <dgm:pt modelId="{FFF46947-7342-4B16-94B6-40F3537A5A5B}" type="pres">
      <dgm:prSet presAssocID="{80FBBF34-21A5-4F63-80F1-AA1FCADD7E4E}" presName="circleB" presStyleLbl="node1" presStyleIdx="1" presStyleCnt="5"/>
      <dgm:spPr>
        <a:solidFill>
          <a:srgbClr val="FC3D21"/>
        </a:solidFill>
        <a:ln w="12700">
          <a:solidFill>
            <a:schemeClr val="lt1">
              <a:hueOff val="0"/>
              <a:satOff val="0"/>
              <a:lumOff val="0"/>
            </a:schemeClr>
          </a:solidFill>
        </a:ln>
      </dgm:spPr>
    </dgm:pt>
    <dgm:pt modelId="{5D1C7E34-BFB4-4062-91A2-FCE5C1E430CB}" type="pres">
      <dgm:prSet presAssocID="{80FBBF34-21A5-4F63-80F1-AA1FCADD7E4E}" presName="spaceB" presStyleCnt="0"/>
      <dgm:spPr/>
    </dgm:pt>
    <dgm:pt modelId="{A37B1F4C-8861-450C-BB46-6EA8657C8791}" type="pres">
      <dgm:prSet presAssocID="{675A602C-FC75-4CF4-B022-FA617B7ACE54}" presName="space" presStyleCnt="0"/>
      <dgm:spPr/>
    </dgm:pt>
    <dgm:pt modelId="{B5CA964C-1A50-4C23-BA96-8C5A9E1E1075}" type="pres">
      <dgm:prSet presAssocID="{A261049D-DD8E-43C3-9F1B-9FC8A4797DB8}" presName="compositeA" presStyleCnt="0"/>
      <dgm:spPr/>
    </dgm:pt>
    <dgm:pt modelId="{A87FBF51-AB25-48F1-B935-BAD66C03E85F}" type="pres">
      <dgm:prSet presAssocID="{A261049D-DD8E-43C3-9F1B-9FC8A4797DB8}" presName="textA" presStyleLbl="revTx" presStyleIdx="2" presStyleCnt="5">
        <dgm:presLayoutVars>
          <dgm:bulletEnabled val="1"/>
        </dgm:presLayoutVars>
      </dgm:prSet>
      <dgm:spPr/>
    </dgm:pt>
    <dgm:pt modelId="{EB91D80B-97E1-4561-BFEF-11AACCE13A1F}" type="pres">
      <dgm:prSet presAssocID="{A261049D-DD8E-43C3-9F1B-9FC8A4797DB8}" presName="circleA" presStyleLbl="node1" presStyleIdx="2" presStyleCnt="5"/>
      <dgm:spPr>
        <a:solidFill>
          <a:srgbClr val="FC3D21"/>
        </a:solidFill>
      </dgm:spPr>
    </dgm:pt>
    <dgm:pt modelId="{5F97AB57-2257-4EC0-8B0E-85EF94063AD8}" type="pres">
      <dgm:prSet presAssocID="{A261049D-DD8E-43C3-9F1B-9FC8A4797DB8}" presName="spaceA" presStyleCnt="0"/>
      <dgm:spPr/>
    </dgm:pt>
    <dgm:pt modelId="{77F96C47-3808-4EF9-84D5-09C81C818A54}" type="pres">
      <dgm:prSet presAssocID="{BC43A6DE-6880-4A6A-BC87-EEB68AB4CB6F}" presName="space" presStyleCnt="0"/>
      <dgm:spPr/>
    </dgm:pt>
    <dgm:pt modelId="{7FD37675-D47A-462B-A6EE-BE03D424890E}" type="pres">
      <dgm:prSet presAssocID="{187EA87B-81E7-4620-B190-0D93C5F8106D}" presName="compositeB" presStyleCnt="0"/>
      <dgm:spPr/>
    </dgm:pt>
    <dgm:pt modelId="{CC9B958C-4992-4163-ABAD-20D637A6E97D}" type="pres">
      <dgm:prSet presAssocID="{187EA87B-81E7-4620-B190-0D93C5F8106D}" presName="textB" presStyleLbl="revTx" presStyleIdx="3" presStyleCnt="5" custScaleX="114395">
        <dgm:presLayoutVars>
          <dgm:bulletEnabled val="1"/>
        </dgm:presLayoutVars>
      </dgm:prSet>
      <dgm:spPr/>
    </dgm:pt>
    <dgm:pt modelId="{102CB14E-614B-4571-A337-FAB5DADD645C}" type="pres">
      <dgm:prSet presAssocID="{187EA87B-81E7-4620-B190-0D93C5F8106D}" presName="circleB" presStyleLbl="node1" presStyleIdx="3" presStyleCnt="5"/>
      <dgm:spPr>
        <a:solidFill>
          <a:srgbClr val="FC3D21"/>
        </a:solidFill>
      </dgm:spPr>
    </dgm:pt>
    <dgm:pt modelId="{CABBFF3E-272D-4CF4-8812-A08D818E511B}" type="pres">
      <dgm:prSet presAssocID="{187EA87B-81E7-4620-B190-0D93C5F8106D}" presName="spaceB" presStyleCnt="0"/>
      <dgm:spPr/>
    </dgm:pt>
    <dgm:pt modelId="{549620F1-D89C-44CB-A68E-CE0EC63A81A4}" type="pres">
      <dgm:prSet presAssocID="{E537827F-CB6E-40DC-80AC-F8578CA6A4FE}" presName="space" presStyleCnt="0"/>
      <dgm:spPr/>
    </dgm:pt>
    <dgm:pt modelId="{BCF51619-FC97-4571-BB23-63CB941B854C}" type="pres">
      <dgm:prSet presAssocID="{ACEBCDF5-3412-4196-8C51-42F54906784C}" presName="compositeA" presStyleCnt="0"/>
      <dgm:spPr/>
    </dgm:pt>
    <dgm:pt modelId="{84E167D4-8338-489A-BA87-B6AC7F0FAF45}" type="pres">
      <dgm:prSet presAssocID="{ACEBCDF5-3412-4196-8C51-42F54906784C}" presName="textA" presStyleLbl="revTx" presStyleIdx="4" presStyleCnt="5">
        <dgm:presLayoutVars>
          <dgm:bulletEnabled val="1"/>
        </dgm:presLayoutVars>
      </dgm:prSet>
      <dgm:spPr/>
    </dgm:pt>
    <dgm:pt modelId="{A4B48740-7405-4071-B764-14F81296C0BB}" type="pres">
      <dgm:prSet presAssocID="{ACEBCDF5-3412-4196-8C51-42F54906784C}" presName="circleA" presStyleLbl="node1" presStyleIdx="4" presStyleCnt="5"/>
      <dgm:spPr>
        <a:solidFill>
          <a:srgbClr val="FC3D21"/>
        </a:solidFill>
      </dgm:spPr>
    </dgm:pt>
    <dgm:pt modelId="{856FE799-CF09-4B6A-87A5-825C2767A541}" type="pres">
      <dgm:prSet presAssocID="{ACEBCDF5-3412-4196-8C51-42F54906784C}" presName="spaceA" presStyleCnt="0"/>
      <dgm:spPr/>
    </dgm:pt>
  </dgm:ptLst>
  <dgm:cxnLst>
    <dgm:cxn modelId="{2D4ADF06-AC8A-4D85-8605-FAEDA2670396}" srcId="{E8BC5454-5539-427E-A17C-E9E65D446D65}" destId="{187EA87B-81E7-4620-B190-0D93C5F8106D}" srcOrd="3" destOrd="0" parTransId="{6F0A38AE-3E27-4CAD-97A2-9D2A91104A84}" sibTransId="{E537827F-CB6E-40DC-80AC-F8578CA6A4FE}"/>
    <dgm:cxn modelId="{6944E81A-93F5-45D6-8658-FA9BE915A7B9}" type="presOf" srcId="{E8BC5454-5539-427E-A17C-E9E65D446D65}" destId="{868A9CF6-F2CE-431B-95E8-81E2E19EACEB}" srcOrd="0" destOrd="0" presId="urn:microsoft.com/office/officeart/2005/8/layout/hProcess11"/>
    <dgm:cxn modelId="{E9696272-C2A9-480B-8766-66761921865B}" type="presOf" srcId="{ACEBCDF5-3412-4196-8C51-42F54906784C}" destId="{84E167D4-8338-489A-BA87-B6AC7F0FAF45}" srcOrd="0" destOrd="0" presId="urn:microsoft.com/office/officeart/2005/8/layout/hProcess11"/>
    <dgm:cxn modelId="{5B4390A2-8B4F-4754-B823-36CCFD69566D}" srcId="{E8BC5454-5539-427E-A17C-E9E65D446D65}" destId="{ACEBCDF5-3412-4196-8C51-42F54906784C}" srcOrd="4" destOrd="0" parTransId="{010FE218-CB1D-4AF7-8C83-5498E8F83A86}" sibTransId="{328C9C61-3D28-4ABB-81CD-DCD62BE8B333}"/>
    <dgm:cxn modelId="{3F42F8B2-3EED-4BF5-AC61-3793D8EA62B8}" type="presOf" srcId="{CE693D5E-BA53-49CA-918D-078BB0E78A84}" destId="{84786CB3-FFE5-4455-89C9-632AA9D6E080}" srcOrd="0" destOrd="0" presId="urn:microsoft.com/office/officeart/2005/8/layout/hProcess11"/>
    <dgm:cxn modelId="{7FACBBB8-35F2-4E64-A123-33A568448F45}" srcId="{E8BC5454-5539-427E-A17C-E9E65D446D65}" destId="{80FBBF34-21A5-4F63-80F1-AA1FCADD7E4E}" srcOrd="1" destOrd="0" parTransId="{84C2B046-D4C8-4EC8-80E4-475014C6D0E1}" sibTransId="{675A602C-FC75-4CF4-B022-FA617B7ACE54}"/>
    <dgm:cxn modelId="{FBE3E9C8-E915-4703-8462-A2354F3036B5}" type="presOf" srcId="{187EA87B-81E7-4620-B190-0D93C5F8106D}" destId="{CC9B958C-4992-4163-ABAD-20D637A6E97D}" srcOrd="0" destOrd="0" presId="urn:microsoft.com/office/officeart/2005/8/layout/hProcess11"/>
    <dgm:cxn modelId="{76D364D6-B8EF-46FC-AF39-9129ACCDD040}" srcId="{E8BC5454-5539-427E-A17C-E9E65D446D65}" destId="{A261049D-DD8E-43C3-9F1B-9FC8A4797DB8}" srcOrd="2" destOrd="0" parTransId="{08CA759B-A963-4BA6-9D3F-31E73A214FD2}" sibTransId="{BC43A6DE-6880-4A6A-BC87-EEB68AB4CB6F}"/>
    <dgm:cxn modelId="{9DE1CFD9-6279-4E34-A850-30457BAF7665}" srcId="{E8BC5454-5539-427E-A17C-E9E65D446D65}" destId="{CE693D5E-BA53-49CA-918D-078BB0E78A84}" srcOrd="0" destOrd="0" parTransId="{A22AA05D-AF95-455B-BC98-200110C6A424}" sibTransId="{64192531-6EDF-417F-883B-37678A77E1F1}"/>
    <dgm:cxn modelId="{86F340E1-6015-44DD-8279-08B739310A5A}" type="presOf" srcId="{80FBBF34-21A5-4F63-80F1-AA1FCADD7E4E}" destId="{91B9F0A9-6382-4E8F-A0AC-DE0FB46B5E3B}" srcOrd="0" destOrd="0" presId="urn:microsoft.com/office/officeart/2005/8/layout/hProcess11"/>
    <dgm:cxn modelId="{5F8090F4-AA6A-42CD-9661-34D775C7A2A2}" type="presOf" srcId="{A261049D-DD8E-43C3-9F1B-9FC8A4797DB8}" destId="{A87FBF51-AB25-48F1-B935-BAD66C03E85F}" srcOrd="0" destOrd="0" presId="urn:microsoft.com/office/officeart/2005/8/layout/hProcess11"/>
    <dgm:cxn modelId="{3BC8CFFE-FCF4-49CE-881B-3A7C2C0F0340}" type="presParOf" srcId="{868A9CF6-F2CE-431B-95E8-81E2E19EACEB}" destId="{1C66DB23-BF44-4143-9917-595F6EBBB995}" srcOrd="0" destOrd="0" presId="urn:microsoft.com/office/officeart/2005/8/layout/hProcess11"/>
    <dgm:cxn modelId="{E95CF8BF-4BB9-4874-BA26-E80DC8DFDCA4}" type="presParOf" srcId="{868A9CF6-F2CE-431B-95E8-81E2E19EACEB}" destId="{198A7B2C-8B3A-43C8-A703-0C4476E56CD5}" srcOrd="1" destOrd="0" presId="urn:microsoft.com/office/officeart/2005/8/layout/hProcess11"/>
    <dgm:cxn modelId="{FC1144F5-9BC1-40B8-8C26-E5A5964B775B}" type="presParOf" srcId="{198A7B2C-8B3A-43C8-A703-0C4476E56CD5}" destId="{1E1D9688-DC18-4ABD-96B4-70E5189ADAD0}" srcOrd="0" destOrd="0" presId="urn:microsoft.com/office/officeart/2005/8/layout/hProcess11"/>
    <dgm:cxn modelId="{66950FC7-7F9B-4CC9-902A-B0D019D27755}" type="presParOf" srcId="{1E1D9688-DC18-4ABD-96B4-70E5189ADAD0}" destId="{84786CB3-FFE5-4455-89C9-632AA9D6E080}" srcOrd="0" destOrd="0" presId="urn:microsoft.com/office/officeart/2005/8/layout/hProcess11"/>
    <dgm:cxn modelId="{A1F65A90-D2EF-4E0C-A45C-FA39EC72D7DB}" type="presParOf" srcId="{1E1D9688-DC18-4ABD-96B4-70E5189ADAD0}" destId="{AD26A5CC-3099-44C4-B447-20D1FB53173E}" srcOrd="1" destOrd="0" presId="urn:microsoft.com/office/officeart/2005/8/layout/hProcess11"/>
    <dgm:cxn modelId="{9BB0E543-B5E2-44F0-8519-8ABD0B679740}" type="presParOf" srcId="{1E1D9688-DC18-4ABD-96B4-70E5189ADAD0}" destId="{354F00D2-FA32-4105-B8BA-55A771F3AE05}" srcOrd="2" destOrd="0" presId="urn:microsoft.com/office/officeart/2005/8/layout/hProcess11"/>
    <dgm:cxn modelId="{CF1E5DBE-27F6-4FFD-8E01-FE90B77A0B67}" type="presParOf" srcId="{198A7B2C-8B3A-43C8-A703-0C4476E56CD5}" destId="{B5C00C40-DD72-4E54-8541-A75788C15696}" srcOrd="1" destOrd="0" presId="urn:microsoft.com/office/officeart/2005/8/layout/hProcess11"/>
    <dgm:cxn modelId="{8D982E94-A333-4D53-BCE8-381B26316A08}" type="presParOf" srcId="{198A7B2C-8B3A-43C8-A703-0C4476E56CD5}" destId="{32294389-7CFE-4BD1-A3B5-E26FB1F61D1F}" srcOrd="2" destOrd="0" presId="urn:microsoft.com/office/officeart/2005/8/layout/hProcess11"/>
    <dgm:cxn modelId="{F74BDAF1-85E8-4070-ACDD-62E94B07A9B1}" type="presParOf" srcId="{32294389-7CFE-4BD1-A3B5-E26FB1F61D1F}" destId="{91B9F0A9-6382-4E8F-A0AC-DE0FB46B5E3B}" srcOrd="0" destOrd="0" presId="urn:microsoft.com/office/officeart/2005/8/layout/hProcess11"/>
    <dgm:cxn modelId="{85DF3A7F-545B-444A-9434-A65588CF871E}" type="presParOf" srcId="{32294389-7CFE-4BD1-A3B5-E26FB1F61D1F}" destId="{FFF46947-7342-4B16-94B6-40F3537A5A5B}" srcOrd="1" destOrd="0" presId="urn:microsoft.com/office/officeart/2005/8/layout/hProcess11"/>
    <dgm:cxn modelId="{8CFD0BBB-0DD7-41B2-B743-B450D8F148FD}" type="presParOf" srcId="{32294389-7CFE-4BD1-A3B5-E26FB1F61D1F}" destId="{5D1C7E34-BFB4-4062-91A2-FCE5C1E430CB}" srcOrd="2" destOrd="0" presId="urn:microsoft.com/office/officeart/2005/8/layout/hProcess11"/>
    <dgm:cxn modelId="{8B96F74D-1E47-4A05-BA85-5A3066352D64}" type="presParOf" srcId="{198A7B2C-8B3A-43C8-A703-0C4476E56CD5}" destId="{A37B1F4C-8861-450C-BB46-6EA8657C8791}" srcOrd="3" destOrd="0" presId="urn:microsoft.com/office/officeart/2005/8/layout/hProcess11"/>
    <dgm:cxn modelId="{B8683C14-65B8-43C6-9356-DA960AB4FB75}" type="presParOf" srcId="{198A7B2C-8B3A-43C8-A703-0C4476E56CD5}" destId="{B5CA964C-1A50-4C23-BA96-8C5A9E1E1075}" srcOrd="4" destOrd="0" presId="urn:microsoft.com/office/officeart/2005/8/layout/hProcess11"/>
    <dgm:cxn modelId="{3B8E865F-F12D-4A9B-A0C4-EB13DB162128}" type="presParOf" srcId="{B5CA964C-1A50-4C23-BA96-8C5A9E1E1075}" destId="{A87FBF51-AB25-48F1-B935-BAD66C03E85F}" srcOrd="0" destOrd="0" presId="urn:microsoft.com/office/officeart/2005/8/layout/hProcess11"/>
    <dgm:cxn modelId="{9C91D8BC-C29A-4202-9266-008551522BB0}" type="presParOf" srcId="{B5CA964C-1A50-4C23-BA96-8C5A9E1E1075}" destId="{EB91D80B-97E1-4561-BFEF-11AACCE13A1F}" srcOrd="1" destOrd="0" presId="urn:microsoft.com/office/officeart/2005/8/layout/hProcess11"/>
    <dgm:cxn modelId="{2C6D0C1F-1450-465A-981F-69CDBF982ED1}" type="presParOf" srcId="{B5CA964C-1A50-4C23-BA96-8C5A9E1E1075}" destId="{5F97AB57-2257-4EC0-8B0E-85EF94063AD8}" srcOrd="2" destOrd="0" presId="urn:microsoft.com/office/officeart/2005/8/layout/hProcess11"/>
    <dgm:cxn modelId="{A20315FB-7D96-4E7B-BC4F-67EB6E5BC61E}" type="presParOf" srcId="{198A7B2C-8B3A-43C8-A703-0C4476E56CD5}" destId="{77F96C47-3808-4EF9-84D5-09C81C818A54}" srcOrd="5" destOrd="0" presId="urn:microsoft.com/office/officeart/2005/8/layout/hProcess11"/>
    <dgm:cxn modelId="{B45A0ACE-01C4-4E70-96B8-C57ACBD35DD5}" type="presParOf" srcId="{198A7B2C-8B3A-43C8-A703-0C4476E56CD5}" destId="{7FD37675-D47A-462B-A6EE-BE03D424890E}" srcOrd="6" destOrd="0" presId="urn:microsoft.com/office/officeart/2005/8/layout/hProcess11"/>
    <dgm:cxn modelId="{E9FE3852-755C-4102-B9ED-C148175F0F23}" type="presParOf" srcId="{7FD37675-D47A-462B-A6EE-BE03D424890E}" destId="{CC9B958C-4992-4163-ABAD-20D637A6E97D}" srcOrd="0" destOrd="0" presId="urn:microsoft.com/office/officeart/2005/8/layout/hProcess11"/>
    <dgm:cxn modelId="{EFE656BC-ED9F-4541-975A-BAF8EC4083AF}" type="presParOf" srcId="{7FD37675-D47A-462B-A6EE-BE03D424890E}" destId="{102CB14E-614B-4571-A337-FAB5DADD645C}" srcOrd="1" destOrd="0" presId="urn:microsoft.com/office/officeart/2005/8/layout/hProcess11"/>
    <dgm:cxn modelId="{AD81AAE5-B905-4C95-B528-CD0D27FA73E4}" type="presParOf" srcId="{7FD37675-D47A-462B-A6EE-BE03D424890E}" destId="{CABBFF3E-272D-4CF4-8812-A08D818E511B}" srcOrd="2" destOrd="0" presId="urn:microsoft.com/office/officeart/2005/8/layout/hProcess11"/>
    <dgm:cxn modelId="{4C584C49-E45D-4394-B403-ACB40A7EF53F}" type="presParOf" srcId="{198A7B2C-8B3A-43C8-A703-0C4476E56CD5}" destId="{549620F1-D89C-44CB-A68E-CE0EC63A81A4}" srcOrd="7" destOrd="0" presId="urn:microsoft.com/office/officeart/2005/8/layout/hProcess11"/>
    <dgm:cxn modelId="{82E4BE0A-D37C-4145-A6EE-C8BD092ADCC0}" type="presParOf" srcId="{198A7B2C-8B3A-43C8-A703-0C4476E56CD5}" destId="{BCF51619-FC97-4571-BB23-63CB941B854C}" srcOrd="8" destOrd="0" presId="urn:microsoft.com/office/officeart/2005/8/layout/hProcess11"/>
    <dgm:cxn modelId="{E6E06B2A-812D-4040-BF94-618377474EE0}" type="presParOf" srcId="{BCF51619-FC97-4571-BB23-63CB941B854C}" destId="{84E167D4-8338-489A-BA87-B6AC7F0FAF45}" srcOrd="0" destOrd="0" presId="urn:microsoft.com/office/officeart/2005/8/layout/hProcess11"/>
    <dgm:cxn modelId="{86DC6CF0-94BB-4EBC-9385-150BC392EC04}" type="presParOf" srcId="{BCF51619-FC97-4571-BB23-63CB941B854C}" destId="{A4B48740-7405-4071-B764-14F81296C0BB}" srcOrd="1" destOrd="0" presId="urn:microsoft.com/office/officeart/2005/8/layout/hProcess11"/>
    <dgm:cxn modelId="{37BD9093-144D-4C6C-9F30-2332D6FBF8BD}" type="presParOf" srcId="{BCF51619-FC97-4571-BB23-63CB941B854C}" destId="{856FE799-CF09-4B6A-87A5-825C2767A541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43AED46-3F1E-47A3-8235-6CC1CE117E6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6FF828-75A5-460B-A2B0-CC10CEBFFBA6}">
      <dgm:prSet custT="1"/>
      <dgm:spPr>
        <a:solidFill>
          <a:schemeClr val="tx1"/>
        </a:solidFill>
      </dgm:spPr>
      <dgm:t>
        <a:bodyPr/>
        <a:lstStyle/>
        <a:p>
          <a:pPr algn="ctr"/>
          <a:r>
            <a:rPr lang="en-US" sz="1000"/>
            <a:t>Self-Leveling System</a:t>
          </a:r>
        </a:p>
      </dgm:t>
    </dgm:pt>
    <dgm:pt modelId="{680BECD4-6DBE-4102-8D4E-9C0D185FE7FF}" type="parTrans" cxnId="{09F7F518-A3E0-4503-B43A-825BDD7EF764}">
      <dgm:prSet/>
      <dgm:spPr/>
      <dgm:t>
        <a:bodyPr/>
        <a:lstStyle/>
        <a:p>
          <a:pPr algn="ctr"/>
          <a:endParaRPr lang="en-US"/>
        </a:p>
      </dgm:t>
    </dgm:pt>
    <dgm:pt modelId="{30032E0F-6656-45B5-A1FD-76B875325887}" type="sibTrans" cxnId="{09F7F518-A3E0-4503-B43A-825BDD7EF764}">
      <dgm:prSet/>
      <dgm:spPr/>
      <dgm:t>
        <a:bodyPr/>
        <a:lstStyle/>
        <a:p>
          <a:pPr algn="ctr"/>
          <a:endParaRPr lang="en-US"/>
        </a:p>
      </dgm:t>
    </dgm:pt>
    <dgm:pt modelId="{1FC648C5-B3DE-4BDF-975A-F886163B61E8}">
      <dgm:prSet custT="1"/>
      <dgm:spPr>
        <a:solidFill>
          <a:srgbClr val="FC3D21"/>
        </a:solidFill>
      </dgm:spPr>
      <dgm:t>
        <a:bodyPr/>
        <a:lstStyle/>
        <a:p>
          <a:pPr algn="ctr"/>
          <a:r>
            <a:rPr lang="en-US" sz="1000"/>
            <a:t>Lander</a:t>
          </a:r>
        </a:p>
      </dgm:t>
    </dgm:pt>
    <dgm:pt modelId="{989D0D5A-664B-4E47-B5C9-A2AE767A8C97}" type="parTrans" cxnId="{39B18E24-43D0-49E1-B236-DA964E5AF760}">
      <dgm:prSet/>
      <dgm:spPr/>
      <dgm:t>
        <a:bodyPr/>
        <a:lstStyle/>
        <a:p>
          <a:pPr algn="ctr"/>
          <a:endParaRPr lang="en-US"/>
        </a:p>
      </dgm:t>
    </dgm:pt>
    <dgm:pt modelId="{3F646696-4C58-4179-AFE6-0961E7BF0653}" type="sibTrans" cxnId="{39B18E24-43D0-49E1-B236-DA964E5AF760}">
      <dgm:prSet/>
      <dgm:spPr/>
      <dgm:t>
        <a:bodyPr/>
        <a:lstStyle/>
        <a:p>
          <a:pPr algn="ctr"/>
          <a:endParaRPr lang="en-US"/>
        </a:p>
      </dgm:t>
    </dgm:pt>
    <dgm:pt modelId="{2E696104-F8CA-4610-B7EE-D224DA4B23E7}">
      <dgm:prSet custT="1"/>
      <dgm:spPr>
        <a:solidFill>
          <a:srgbClr val="FC3D21"/>
        </a:solidFill>
      </dgm:spPr>
      <dgm:t>
        <a:bodyPr/>
        <a:lstStyle/>
        <a:p>
          <a:pPr algn="ctr"/>
          <a:r>
            <a:rPr lang="en-US" sz="1000"/>
            <a:t>Motion</a:t>
          </a:r>
        </a:p>
      </dgm:t>
    </dgm:pt>
    <dgm:pt modelId="{B79100E6-0FCB-40A7-AD74-EB96678EB054}" type="parTrans" cxnId="{DD6F7C1D-968F-4D51-8B23-DD2FD8C26B47}">
      <dgm:prSet/>
      <dgm:spPr/>
      <dgm:t>
        <a:bodyPr/>
        <a:lstStyle/>
        <a:p>
          <a:pPr algn="ctr"/>
          <a:endParaRPr lang="en-US"/>
        </a:p>
      </dgm:t>
    </dgm:pt>
    <dgm:pt modelId="{F10EE9D5-384B-4A97-B302-7E923A4355A6}" type="sibTrans" cxnId="{DD6F7C1D-968F-4D51-8B23-DD2FD8C26B47}">
      <dgm:prSet/>
      <dgm:spPr/>
      <dgm:t>
        <a:bodyPr/>
        <a:lstStyle/>
        <a:p>
          <a:pPr algn="ctr"/>
          <a:endParaRPr lang="en-US"/>
        </a:p>
      </dgm:t>
    </dgm:pt>
    <dgm:pt modelId="{5A98E603-B85B-4C4F-9D27-3A2051BCE7BF}">
      <dgm:prSet custT="1"/>
      <dgm:spPr>
        <a:solidFill>
          <a:srgbClr val="FC3D21"/>
        </a:solidFill>
      </dgm:spPr>
      <dgm:t>
        <a:bodyPr/>
        <a:lstStyle/>
        <a:p>
          <a:pPr algn="ctr"/>
          <a:r>
            <a:rPr lang="en-US" sz="1000"/>
            <a:t>Sense</a:t>
          </a:r>
        </a:p>
      </dgm:t>
    </dgm:pt>
    <dgm:pt modelId="{A02F4FA7-3FC8-420E-ABA3-AF8926197CE2}" type="parTrans" cxnId="{BA8DA675-916E-4036-BD2A-BA8998082370}">
      <dgm:prSet/>
      <dgm:spPr/>
      <dgm:t>
        <a:bodyPr/>
        <a:lstStyle/>
        <a:p>
          <a:pPr algn="ctr"/>
          <a:endParaRPr lang="en-US"/>
        </a:p>
      </dgm:t>
    </dgm:pt>
    <dgm:pt modelId="{E11BB8AA-69C3-405E-99F2-E80E20A96716}" type="sibTrans" cxnId="{BA8DA675-916E-4036-BD2A-BA8998082370}">
      <dgm:prSet/>
      <dgm:spPr/>
      <dgm:t>
        <a:bodyPr/>
        <a:lstStyle/>
        <a:p>
          <a:pPr algn="ctr"/>
          <a:endParaRPr lang="en-US"/>
        </a:p>
      </dgm:t>
    </dgm:pt>
    <dgm:pt modelId="{B33ED22F-E569-49A4-837F-7EE4B2E96FED}">
      <dgm:prSet custT="1"/>
      <dgm:spPr>
        <a:solidFill>
          <a:srgbClr val="FC3D21"/>
        </a:solidFill>
      </dgm:spPr>
      <dgm:t>
        <a:bodyPr/>
        <a:lstStyle/>
        <a:p>
          <a:pPr algn="ctr"/>
          <a:r>
            <a:rPr lang="en-US" sz="1000"/>
            <a:t>Power</a:t>
          </a:r>
        </a:p>
      </dgm:t>
    </dgm:pt>
    <dgm:pt modelId="{F720F7A3-B165-4ECB-A043-9E5818B87D39}" type="parTrans" cxnId="{01454B8E-649C-4B1F-A156-ACEE8FB76A6B}">
      <dgm:prSet/>
      <dgm:spPr/>
      <dgm:t>
        <a:bodyPr/>
        <a:lstStyle/>
        <a:p>
          <a:pPr algn="ctr"/>
          <a:endParaRPr lang="en-US"/>
        </a:p>
      </dgm:t>
    </dgm:pt>
    <dgm:pt modelId="{552BED8A-B99E-4C64-8DAD-A8C8B4E57F80}" type="sibTrans" cxnId="{01454B8E-649C-4B1F-A156-ACEE8FB76A6B}">
      <dgm:prSet/>
      <dgm:spPr/>
      <dgm:t>
        <a:bodyPr/>
        <a:lstStyle/>
        <a:p>
          <a:pPr algn="ctr"/>
          <a:endParaRPr lang="en-US"/>
        </a:p>
      </dgm:t>
    </dgm:pt>
    <dgm:pt modelId="{FE66F82F-9A60-4CE6-A5BC-1EC9935C7941}">
      <dgm:prSet phldrT="[Text]" custT="1"/>
      <dgm:spPr>
        <a:solidFill>
          <a:srgbClr val="0B3D91"/>
        </a:solidFill>
      </dgm:spPr>
      <dgm:t>
        <a:bodyPr/>
        <a:lstStyle/>
        <a:p>
          <a:pPr algn="ctr"/>
          <a:r>
            <a:rPr lang="en-US" sz="1000"/>
            <a:t>Angle</a:t>
          </a:r>
        </a:p>
      </dgm:t>
    </dgm:pt>
    <dgm:pt modelId="{05FF0766-5F03-4EAA-9091-15A5869AF545}" type="parTrans" cxnId="{284DDCA4-A3AE-4DC1-88A6-D48C8171402C}">
      <dgm:prSet/>
      <dgm:spPr/>
      <dgm:t>
        <a:bodyPr/>
        <a:lstStyle/>
        <a:p>
          <a:pPr algn="ctr"/>
          <a:endParaRPr lang="en-US"/>
        </a:p>
      </dgm:t>
    </dgm:pt>
    <dgm:pt modelId="{B00488E6-30EA-4A10-AA55-A1D75CD14F48}" type="sibTrans" cxnId="{284DDCA4-A3AE-4DC1-88A6-D48C8171402C}">
      <dgm:prSet/>
      <dgm:spPr/>
      <dgm:t>
        <a:bodyPr/>
        <a:lstStyle/>
        <a:p>
          <a:pPr algn="ctr"/>
          <a:endParaRPr lang="en-US"/>
        </a:p>
      </dgm:t>
    </dgm:pt>
    <dgm:pt modelId="{FD062974-FF3D-4FFA-B18F-489D104A6396}">
      <dgm:prSet phldrT="[Text]" custT="1"/>
      <dgm:spPr>
        <a:solidFill>
          <a:srgbClr val="0B3D91"/>
        </a:solidFill>
      </dgm:spPr>
      <dgm:t>
        <a:bodyPr/>
        <a:lstStyle/>
        <a:p>
          <a:pPr algn="ctr"/>
          <a:r>
            <a:rPr lang="en-US" sz="1000"/>
            <a:t>Transform Electricity Into Mechanical Motion</a:t>
          </a:r>
        </a:p>
      </dgm:t>
    </dgm:pt>
    <dgm:pt modelId="{2E0BC91A-CDA3-4E1B-939E-F0301AA8FA2D}" type="parTrans" cxnId="{04E8AACC-2641-4095-99B8-4AF2F63F6F5C}">
      <dgm:prSet/>
      <dgm:spPr/>
      <dgm:t>
        <a:bodyPr/>
        <a:lstStyle/>
        <a:p>
          <a:pPr algn="ctr"/>
          <a:endParaRPr lang="en-US"/>
        </a:p>
      </dgm:t>
    </dgm:pt>
    <dgm:pt modelId="{411E7C02-C4B9-483A-AE8A-6472519C4047}" type="sibTrans" cxnId="{04E8AACC-2641-4095-99B8-4AF2F63F6F5C}">
      <dgm:prSet/>
      <dgm:spPr/>
      <dgm:t>
        <a:bodyPr/>
        <a:lstStyle/>
        <a:p>
          <a:pPr algn="ctr"/>
          <a:endParaRPr lang="en-US"/>
        </a:p>
      </dgm:t>
    </dgm:pt>
    <dgm:pt modelId="{56D901AD-8FF6-4C7D-84BC-A35F5D1A5298}">
      <dgm:prSet phldrT="[Text]" custT="1"/>
      <dgm:spPr>
        <a:solidFill>
          <a:srgbClr val="0B3D91"/>
        </a:solidFill>
      </dgm:spPr>
      <dgm:t>
        <a:bodyPr/>
        <a:lstStyle/>
        <a:p>
          <a:pPr algn="ctr"/>
          <a:r>
            <a:rPr lang="en-US" sz="1000"/>
            <a:t>Identify Angle Offset</a:t>
          </a:r>
        </a:p>
      </dgm:t>
    </dgm:pt>
    <dgm:pt modelId="{159CFCC8-679D-4DC0-9733-A14579F827B5}" type="parTrans" cxnId="{F9D0DC09-EE01-44A5-9AAE-AE2E9693B45F}">
      <dgm:prSet/>
      <dgm:spPr/>
      <dgm:t>
        <a:bodyPr/>
        <a:lstStyle/>
        <a:p>
          <a:pPr algn="ctr"/>
          <a:endParaRPr lang="en-US"/>
        </a:p>
      </dgm:t>
    </dgm:pt>
    <dgm:pt modelId="{E11E8ADC-7C46-48FB-A08A-E2D919C25008}" type="sibTrans" cxnId="{F9D0DC09-EE01-44A5-9AAE-AE2E9693B45F}">
      <dgm:prSet/>
      <dgm:spPr/>
      <dgm:t>
        <a:bodyPr/>
        <a:lstStyle/>
        <a:p>
          <a:pPr algn="ctr"/>
          <a:endParaRPr lang="en-US"/>
        </a:p>
      </dgm:t>
    </dgm:pt>
    <dgm:pt modelId="{E6C7BD79-F46C-4A48-9097-8FBEE5C8BD0D}">
      <dgm:prSet phldrT="[Text]" custT="1"/>
      <dgm:spPr>
        <a:solidFill>
          <a:srgbClr val="0B3D91"/>
        </a:solidFill>
      </dgm:spPr>
      <dgm:t>
        <a:bodyPr/>
        <a:lstStyle/>
        <a:p>
          <a:pPr algn="ctr"/>
          <a:r>
            <a:rPr lang="en-US" sz="1000"/>
            <a:t>Translate</a:t>
          </a:r>
        </a:p>
      </dgm:t>
    </dgm:pt>
    <dgm:pt modelId="{27F43290-9D16-40B5-8458-69AF456BD39D}" type="parTrans" cxnId="{685812C8-AE73-409F-9CA4-824AF3A498BF}">
      <dgm:prSet/>
      <dgm:spPr/>
      <dgm:t>
        <a:bodyPr/>
        <a:lstStyle/>
        <a:p>
          <a:pPr algn="ctr"/>
          <a:endParaRPr lang="en-US"/>
        </a:p>
      </dgm:t>
    </dgm:pt>
    <dgm:pt modelId="{A779D8B0-8774-4755-9428-3D448A5F76D2}" type="sibTrans" cxnId="{685812C8-AE73-409F-9CA4-824AF3A498BF}">
      <dgm:prSet/>
      <dgm:spPr/>
      <dgm:t>
        <a:bodyPr/>
        <a:lstStyle/>
        <a:p>
          <a:pPr algn="ctr"/>
          <a:endParaRPr lang="en-US"/>
        </a:p>
      </dgm:t>
    </dgm:pt>
    <dgm:pt modelId="{B1FAC673-6743-42F7-B5AB-A71AAE17B8D0}">
      <dgm:prSet phldrT="[Text]" custT="1"/>
      <dgm:spPr>
        <a:solidFill>
          <a:srgbClr val="0B3D91"/>
        </a:solidFill>
      </dgm:spPr>
      <dgm:t>
        <a:bodyPr/>
        <a:lstStyle/>
        <a:p>
          <a:pPr algn="ctr"/>
          <a:r>
            <a:rPr lang="en-US" sz="1000"/>
            <a:t>Transform electricity into mechanical motion</a:t>
          </a:r>
        </a:p>
      </dgm:t>
    </dgm:pt>
    <dgm:pt modelId="{620C5007-7A6F-4572-BD08-36EEDDB910EC}" type="parTrans" cxnId="{DC077EB5-BFC7-4889-BDF7-5B3AC4FE7C30}">
      <dgm:prSet/>
      <dgm:spPr/>
      <dgm:t>
        <a:bodyPr/>
        <a:lstStyle/>
        <a:p>
          <a:pPr algn="ctr"/>
          <a:endParaRPr lang="en-US"/>
        </a:p>
      </dgm:t>
    </dgm:pt>
    <dgm:pt modelId="{71A8B5B2-EDE3-493A-9418-BD82574B4C30}" type="sibTrans" cxnId="{DC077EB5-BFC7-4889-BDF7-5B3AC4FE7C30}">
      <dgm:prSet/>
      <dgm:spPr/>
      <dgm:t>
        <a:bodyPr/>
        <a:lstStyle/>
        <a:p>
          <a:pPr algn="ctr"/>
          <a:endParaRPr lang="en-US"/>
        </a:p>
      </dgm:t>
    </dgm:pt>
    <dgm:pt modelId="{7FA46DCB-B6FE-40B3-872E-B302ED5870B3}">
      <dgm:prSet phldrT="[Text]" custT="1"/>
      <dgm:spPr>
        <a:solidFill>
          <a:srgbClr val="0B3D91"/>
        </a:solidFill>
      </dgm:spPr>
      <dgm:t>
        <a:bodyPr/>
        <a:lstStyle/>
        <a:p>
          <a:pPr algn="ctr"/>
          <a:r>
            <a:rPr lang="en-US" sz="1000"/>
            <a:t>Translate Power</a:t>
          </a:r>
        </a:p>
      </dgm:t>
    </dgm:pt>
    <dgm:pt modelId="{F9A3D0F8-0918-49CC-8F27-BFBB225186B6}" type="parTrans" cxnId="{6B0FD090-22E7-4BEE-BFCC-04CECAB93DB9}">
      <dgm:prSet/>
      <dgm:spPr/>
      <dgm:t>
        <a:bodyPr/>
        <a:lstStyle/>
        <a:p>
          <a:pPr algn="ctr"/>
          <a:endParaRPr lang="en-US"/>
        </a:p>
      </dgm:t>
    </dgm:pt>
    <dgm:pt modelId="{B81C6B31-8A5E-4862-ABBD-ED0E1D1B0B1D}" type="sibTrans" cxnId="{6B0FD090-22E7-4BEE-BFCC-04CECAB93DB9}">
      <dgm:prSet/>
      <dgm:spPr/>
      <dgm:t>
        <a:bodyPr/>
        <a:lstStyle/>
        <a:p>
          <a:pPr algn="ctr"/>
          <a:endParaRPr lang="en-US"/>
        </a:p>
      </dgm:t>
    </dgm:pt>
    <dgm:pt modelId="{E87D3C09-AA14-437C-A8D6-035E0081C986}">
      <dgm:prSet phldrT="[Text]" custT="1"/>
      <dgm:spPr>
        <a:solidFill>
          <a:srgbClr val="0B3D91"/>
        </a:solidFill>
      </dgm:spPr>
      <dgm:t>
        <a:bodyPr/>
        <a:lstStyle/>
        <a:p>
          <a:pPr algn="ctr"/>
          <a:r>
            <a:rPr lang="en-US" sz="1000"/>
            <a:t>Receive Power</a:t>
          </a:r>
        </a:p>
      </dgm:t>
    </dgm:pt>
    <dgm:pt modelId="{FC92BDC9-C5FF-4C97-82A6-DB75DA191012}" type="parTrans" cxnId="{143E8941-D202-4BA4-AA89-A496A3D47968}">
      <dgm:prSet/>
      <dgm:spPr/>
      <dgm:t>
        <a:bodyPr/>
        <a:lstStyle/>
        <a:p>
          <a:pPr algn="ctr"/>
          <a:endParaRPr lang="en-US"/>
        </a:p>
      </dgm:t>
    </dgm:pt>
    <dgm:pt modelId="{FD1056F9-930E-48E7-B96C-CA0681176776}" type="sibTrans" cxnId="{143E8941-D202-4BA4-AA89-A496A3D47968}">
      <dgm:prSet/>
      <dgm:spPr/>
      <dgm:t>
        <a:bodyPr/>
        <a:lstStyle/>
        <a:p>
          <a:pPr algn="ctr"/>
          <a:endParaRPr lang="en-US"/>
        </a:p>
      </dgm:t>
    </dgm:pt>
    <dgm:pt modelId="{6517AB6B-05BC-41E3-81CF-CD27AC76AE42}">
      <dgm:prSet phldrT="[Text]" custT="1"/>
      <dgm:spPr>
        <a:solidFill>
          <a:srgbClr val="0B3D91"/>
        </a:solidFill>
      </dgm:spPr>
      <dgm:t>
        <a:bodyPr/>
        <a:lstStyle/>
        <a:p>
          <a:pPr algn="ctr"/>
          <a:r>
            <a:rPr lang="en-US" sz="1000"/>
            <a:t>Recognize Signal</a:t>
          </a:r>
        </a:p>
      </dgm:t>
    </dgm:pt>
    <dgm:pt modelId="{6E913018-87E6-4845-89A3-9E12F14E58C9}" type="parTrans" cxnId="{B96C014A-D3F5-4E9F-B11A-DB61FFA1B418}">
      <dgm:prSet/>
      <dgm:spPr/>
      <dgm:t>
        <a:bodyPr/>
        <a:lstStyle/>
        <a:p>
          <a:pPr algn="ctr"/>
          <a:endParaRPr lang="en-US"/>
        </a:p>
      </dgm:t>
    </dgm:pt>
    <dgm:pt modelId="{EDEA1057-BCB7-479E-9656-EF67AA94C322}" type="sibTrans" cxnId="{B96C014A-D3F5-4E9F-B11A-DB61FFA1B418}">
      <dgm:prSet/>
      <dgm:spPr/>
      <dgm:t>
        <a:bodyPr/>
        <a:lstStyle/>
        <a:p>
          <a:pPr algn="ctr"/>
          <a:endParaRPr lang="en-US"/>
        </a:p>
      </dgm:t>
    </dgm:pt>
    <dgm:pt modelId="{43B496AD-EE51-4036-90FE-A9D975AE17E1}">
      <dgm:prSet phldrT="[Text]" custT="1"/>
      <dgm:spPr>
        <a:solidFill>
          <a:srgbClr val="0B3D91"/>
        </a:solidFill>
      </dgm:spPr>
      <dgm:t>
        <a:bodyPr/>
        <a:lstStyle/>
        <a:p>
          <a:pPr algn="ctr"/>
          <a:r>
            <a:rPr lang="en-US" sz="1000"/>
            <a:t>Detect Signal</a:t>
          </a:r>
        </a:p>
      </dgm:t>
    </dgm:pt>
    <dgm:pt modelId="{7111174A-CF08-43CD-9CE8-001AD3491C59}" type="parTrans" cxnId="{58F25999-03A1-4159-8F20-68072AC30ECA}">
      <dgm:prSet/>
      <dgm:spPr/>
      <dgm:t>
        <a:bodyPr/>
        <a:lstStyle/>
        <a:p>
          <a:pPr algn="ctr"/>
          <a:endParaRPr lang="en-US"/>
        </a:p>
      </dgm:t>
    </dgm:pt>
    <dgm:pt modelId="{99DA7DD7-7EA5-4EFE-9A1E-66850FE65E47}" type="sibTrans" cxnId="{58F25999-03A1-4159-8F20-68072AC30ECA}">
      <dgm:prSet/>
      <dgm:spPr/>
      <dgm:t>
        <a:bodyPr/>
        <a:lstStyle/>
        <a:p>
          <a:pPr algn="ctr"/>
          <a:endParaRPr lang="en-US"/>
        </a:p>
      </dgm:t>
    </dgm:pt>
    <dgm:pt modelId="{746B74BE-0A62-4263-A2DD-693201298DDD}">
      <dgm:prSet phldrT="[Text]" custT="1"/>
      <dgm:spPr>
        <a:solidFill>
          <a:srgbClr val="0B3D91"/>
        </a:solidFill>
      </dgm:spPr>
      <dgm:t>
        <a:bodyPr/>
        <a:lstStyle/>
        <a:p>
          <a:pPr algn="ctr"/>
          <a:r>
            <a:rPr lang="en-US" sz="1000"/>
            <a:t>Process Signal</a:t>
          </a:r>
        </a:p>
      </dgm:t>
    </dgm:pt>
    <dgm:pt modelId="{6B7B2A42-9B13-4A0E-992D-7D1061361CBD}" type="parTrans" cxnId="{D596C1CF-819D-40AC-9C81-1AEF51261018}">
      <dgm:prSet/>
      <dgm:spPr/>
      <dgm:t>
        <a:bodyPr/>
        <a:lstStyle/>
        <a:p>
          <a:pPr algn="ctr"/>
          <a:endParaRPr lang="en-US"/>
        </a:p>
      </dgm:t>
    </dgm:pt>
    <dgm:pt modelId="{B2D51FDD-C37F-469F-8A2D-9757B03788D6}" type="sibTrans" cxnId="{D596C1CF-819D-40AC-9C81-1AEF51261018}">
      <dgm:prSet/>
      <dgm:spPr/>
      <dgm:t>
        <a:bodyPr/>
        <a:lstStyle/>
        <a:p>
          <a:pPr algn="ctr"/>
          <a:endParaRPr lang="en-US"/>
        </a:p>
      </dgm:t>
    </dgm:pt>
    <dgm:pt modelId="{95EACCE7-8BA4-4A46-A3BF-9894F88EBBFE}">
      <dgm:prSet phldrT="[Text]" custT="1"/>
      <dgm:spPr>
        <a:solidFill>
          <a:srgbClr val="0B3D91"/>
        </a:solidFill>
      </dgm:spPr>
      <dgm:t>
        <a:bodyPr/>
        <a:lstStyle/>
        <a:p>
          <a:pPr algn="ctr"/>
          <a:r>
            <a:rPr lang="en-US" sz="1000"/>
            <a:t>Identify Signal</a:t>
          </a:r>
        </a:p>
      </dgm:t>
    </dgm:pt>
    <dgm:pt modelId="{DE6C20F9-B475-4D9F-9E14-E7D06B995F0E}" type="parTrans" cxnId="{27D1423A-6C4C-43D2-AC4A-13373B07B0D2}">
      <dgm:prSet/>
      <dgm:spPr/>
      <dgm:t>
        <a:bodyPr/>
        <a:lstStyle/>
        <a:p>
          <a:pPr algn="ctr"/>
          <a:endParaRPr lang="en-US"/>
        </a:p>
      </dgm:t>
    </dgm:pt>
    <dgm:pt modelId="{676A52B8-4A9D-40FB-8E1E-647089E1E922}" type="sibTrans" cxnId="{27D1423A-6C4C-43D2-AC4A-13373B07B0D2}">
      <dgm:prSet/>
      <dgm:spPr/>
      <dgm:t>
        <a:bodyPr/>
        <a:lstStyle/>
        <a:p>
          <a:pPr algn="ctr"/>
          <a:endParaRPr lang="en-US"/>
        </a:p>
      </dgm:t>
    </dgm:pt>
    <dgm:pt modelId="{603FA477-98AC-4D3E-B66A-4333B42432FE}">
      <dgm:prSet phldrT="[Text]" custT="1"/>
      <dgm:spPr>
        <a:solidFill>
          <a:srgbClr val="0B3D91"/>
        </a:solidFill>
      </dgm:spPr>
      <dgm:t>
        <a:bodyPr/>
        <a:lstStyle/>
        <a:p>
          <a:pPr algn="ctr"/>
          <a:r>
            <a:rPr lang="en-US" sz="1000"/>
            <a:t>Distribute Signal </a:t>
          </a:r>
        </a:p>
      </dgm:t>
    </dgm:pt>
    <dgm:pt modelId="{C149A43D-23E1-481A-A632-7840602088F8}" type="parTrans" cxnId="{2DDAFDC1-9C11-45C8-9CF5-093234BA1B38}">
      <dgm:prSet/>
      <dgm:spPr/>
      <dgm:t>
        <a:bodyPr/>
        <a:lstStyle/>
        <a:p>
          <a:pPr algn="ctr"/>
          <a:endParaRPr lang="en-US"/>
        </a:p>
      </dgm:t>
    </dgm:pt>
    <dgm:pt modelId="{B0C2E153-CAFF-432A-B930-682FDA8A31CC}" type="sibTrans" cxnId="{2DDAFDC1-9C11-45C8-9CF5-093234BA1B38}">
      <dgm:prSet/>
      <dgm:spPr/>
      <dgm:t>
        <a:bodyPr/>
        <a:lstStyle/>
        <a:p>
          <a:pPr algn="ctr"/>
          <a:endParaRPr lang="en-US"/>
        </a:p>
      </dgm:t>
    </dgm:pt>
    <dgm:pt modelId="{0768F630-9749-4F66-8B76-6B23DCE99365}">
      <dgm:prSet phldrT="[Text]" custT="1"/>
      <dgm:spPr>
        <a:solidFill>
          <a:srgbClr val="0B3D91"/>
        </a:solidFill>
      </dgm:spPr>
      <dgm:t>
        <a:bodyPr/>
        <a:lstStyle/>
        <a:p>
          <a:pPr algn="ctr"/>
          <a:r>
            <a:rPr lang="en-US" sz="1000"/>
            <a:t>Stabilize</a:t>
          </a:r>
        </a:p>
      </dgm:t>
    </dgm:pt>
    <dgm:pt modelId="{1BE3BEF1-1A4F-43F4-AF30-AC8012BA0BDF}" type="parTrans" cxnId="{842ADA0A-D056-4E9A-B0A3-4BC006837802}">
      <dgm:prSet/>
      <dgm:spPr/>
      <dgm:t>
        <a:bodyPr/>
        <a:lstStyle/>
        <a:p>
          <a:pPr algn="ctr"/>
          <a:endParaRPr lang="en-US"/>
        </a:p>
      </dgm:t>
    </dgm:pt>
    <dgm:pt modelId="{8252714B-3C81-4F57-A2C8-58B9FA9145BE}" type="sibTrans" cxnId="{842ADA0A-D056-4E9A-B0A3-4BC006837802}">
      <dgm:prSet/>
      <dgm:spPr/>
      <dgm:t>
        <a:bodyPr/>
        <a:lstStyle/>
        <a:p>
          <a:pPr algn="ctr"/>
          <a:endParaRPr lang="en-US"/>
        </a:p>
      </dgm:t>
    </dgm:pt>
    <dgm:pt modelId="{86C01776-8B32-470E-BD4B-68AC32FE6F96}">
      <dgm:prSet phldrT="[Text]" custT="1"/>
      <dgm:spPr>
        <a:solidFill>
          <a:srgbClr val="0B3D91"/>
        </a:solidFill>
      </dgm:spPr>
      <dgm:t>
        <a:bodyPr/>
        <a:lstStyle/>
        <a:p>
          <a:pPr algn="ctr"/>
          <a:r>
            <a:rPr lang="en-US" sz="1000"/>
            <a:t>Halt Mechanical Motion</a:t>
          </a:r>
        </a:p>
      </dgm:t>
    </dgm:pt>
    <dgm:pt modelId="{46ED1147-854F-41CB-947A-5652694DBCB1}" type="parTrans" cxnId="{7D1E9CF1-2292-4DBA-9C3A-C6FB4BE5CF31}">
      <dgm:prSet/>
      <dgm:spPr/>
      <dgm:t>
        <a:bodyPr/>
        <a:lstStyle/>
        <a:p>
          <a:pPr algn="ctr"/>
          <a:endParaRPr lang="en-US"/>
        </a:p>
      </dgm:t>
    </dgm:pt>
    <dgm:pt modelId="{D5BA9F1D-C365-4064-B53C-3C05B9007AD1}" type="sibTrans" cxnId="{7D1E9CF1-2292-4DBA-9C3A-C6FB4BE5CF31}">
      <dgm:prSet/>
      <dgm:spPr/>
      <dgm:t>
        <a:bodyPr/>
        <a:lstStyle/>
        <a:p>
          <a:pPr algn="ctr"/>
          <a:endParaRPr lang="en-US"/>
        </a:p>
      </dgm:t>
    </dgm:pt>
    <dgm:pt modelId="{81DAC8B7-AF76-413A-B3CB-6BD280DB16CA}">
      <dgm:prSet phldrT="[Text]" custT="1"/>
      <dgm:spPr>
        <a:solidFill>
          <a:srgbClr val="0B3D91"/>
        </a:solidFill>
      </dgm:spPr>
      <dgm:t>
        <a:bodyPr/>
        <a:lstStyle/>
        <a:p>
          <a:pPr algn="ctr"/>
          <a:r>
            <a:rPr lang="en-US" sz="1000"/>
            <a:t>Level</a:t>
          </a:r>
        </a:p>
      </dgm:t>
    </dgm:pt>
    <dgm:pt modelId="{83CFA3F8-DF8F-4514-BF59-5C5B3327D855}" type="parTrans" cxnId="{499FE4A3-5697-4FB4-BA0F-EB5B9626E513}">
      <dgm:prSet/>
      <dgm:spPr/>
      <dgm:t>
        <a:bodyPr/>
        <a:lstStyle/>
        <a:p>
          <a:pPr algn="ctr"/>
          <a:endParaRPr lang="en-US"/>
        </a:p>
      </dgm:t>
    </dgm:pt>
    <dgm:pt modelId="{F2759F66-4699-4861-A25E-2D9CA0BA6C4E}" type="sibTrans" cxnId="{499FE4A3-5697-4FB4-BA0F-EB5B9626E513}">
      <dgm:prSet/>
      <dgm:spPr/>
      <dgm:t>
        <a:bodyPr/>
        <a:lstStyle/>
        <a:p>
          <a:pPr algn="ctr"/>
          <a:endParaRPr lang="en-US"/>
        </a:p>
      </dgm:t>
    </dgm:pt>
    <dgm:pt modelId="{6C7C05B8-1A6C-4EC2-85B8-EC7C093F9A92}">
      <dgm:prSet phldrT="[Text]" custT="1"/>
      <dgm:spPr>
        <a:solidFill>
          <a:srgbClr val="0B3D91"/>
        </a:solidFill>
      </dgm:spPr>
      <dgm:t>
        <a:bodyPr/>
        <a:lstStyle/>
        <a:p>
          <a:pPr algn="ctr"/>
          <a:r>
            <a:rPr lang="en-US" sz="1000"/>
            <a:t>Transform Electricity Into Mechanical Motion</a:t>
          </a:r>
        </a:p>
      </dgm:t>
    </dgm:pt>
    <dgm:pt modelId="{C1E19714-8DD5-4BF1-B9D5-455B81E794D7}" type="parTrans" cxnId="{FA56C94C-A3C1-43AD-A89E-DCF50B2582A8}">
      <dgm:prSet/>
      <dgm:spPr/>
      <dgm:t>
        <a:bodyPr/>
        <a:lstStyle/>
        <a:p>
          <a:pPr algn="ctr"/>
          <a:endParaRPr lang="en-US"/>
        </a:p>
      </dgm:t>
    </dgm:pt>
    <dgm:pt modelId="{774CDC99-6C59-406D-AD6E-D905706742F5}" type="sibTrans" cxnId="{FA56C94C-A3C1-43AD-A89E-DCF50B2582A8}">
      <dgm:prSet/>
      <dgm:spPr/>
      <dgm:t>
        <a:bodyPr/>
        <a:lstStyle/>
        <a:p>
          <a:pPr algn="ctr"/>
          <a:endParaRPr lang="en-US"/>
        </a:p>
      </dgm:t>
    </dgm:pt>
    <dgm:pt modelId="{FA05E88F-488C-4F0A-8BA1-60619F638DCF}">
      <dgm:prSet phldrT="[Text]" custT="1"/>
      <dgm:spPr>
        <a:solidFill>
          <a:srgbClr val="0B3D91"/>
        </a:solidFill>
      </dgm:spPr>
      <dgm:t>
        <a:bodyPr/>
        <a:lstStyle/>
        <a:p>
          <a:pPr algn="ctr"/>
          <a:r>
            <a:rPr lang="en-US" sz="1000"/>
            <a:t>Identify Angle Offset</a:t>
          </a:r>
        </a:p>
      </dgm:t>
    </dgm:pt>
    <dgm:pt modelId="{7A16E394-2D9C-4440-BAD2-583E3CC0816C}" type="parTrans" cxnId="{7A585415-F859-4564-9708-AEB0B45F8B5B}">
      <dgm:prSet/>
      <dgm:spPr/>
      <dgm:t>
        <a:bodyPr/>
        <a:lstStyle/>
        <a:p>
          <a:pPr algn="ctr"/>
          <a:endParaRPr lang="en-US"/>
        </a:p>
      </dgm:t>
    </dgm:pt>
    <dgm:pt modelId="{1100F3DB-0BB7-4263-9279-B4289EB69C69}" type="sibTrans" cxnId="{7A585415-F859-4564-9708-AEB0B45F8B5B}">
      <dgm:prSet/>
      <dgm:spPr/>
      <dgm:t>
        <a:bodyPr/>
        <a:lstStyle/>
        <a:p>
          <a:pPr algn="ctr"/>
          <a:endParaRPr lang="en-US"/>
        </a:p>
      </dgm:t>
    </dgm:pt>
    <dgm:pt modelId="{CE9AECBC-0068-4DD2-9AE9-D31FB97B953B}" type="pres">
      <dgm:prSet presAssocID="{E43AED46-3F1E-47A3-8235-6CC1CE117E6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25C41B3-C92F-4F76-A5BE-9546810CD1C6}" type="pres">
      <dgm:prSet presAssocID="{356FF828-75A5-460B-A2B0-CC10CEBFFBA6}" presName="hierRoot1" presStyleCnt="0">
        <dgm:presLayoutVars>
          <dgm:hierBranch val="init"/>
        </dgm:presLayoutVars>
      </dgm:prSet>
      <dgm:spPr/>
    </dgm:pt>
    <dgm:pt modelId="{A034644F-FFF1-4385-8CE9-CE1C53282086}" type="pres">
      <dgm:prSet presAssocID="{356FF828-75A5-460B-A2B0-CC10CEBFFBA6}" presName="rootComposite1" presStyleCnt="0"/>
      <dgm:spPr/>
    </dgm:pt>
    <dgm:pt modelId="{DD32ACDA-E5CD-4570-B395-3E0078A2F4F6}" type="pres">
      <dgm:prSet presAssocID="{356FF828-75A5-460B-A2B0-CC10CEBFFBA6}" presName="rootText1" presStyleLbl="node0" presStyleIdx="0" presStyleCnt="1">
        <dgm:presLayoutVars>
          <dgm:chPref val="3"/>
        </dgm:presLayoutVars>
      </dgm:prSet>
      <dgm:spPr/>
    </dgm:pt>
    <dgm:pt modelId="{0028B587-5A50-4CE2-99B1-7270EF75B203}" type="pres">
      <dgm:prSet presAssocID="{356FF828-75A5-460B-A2B0-CC10CEBFFBA6}" presName="rootConnector1" presStyleLbl="node1" presStyleIdx="0" presStyleCnt="0"/>
      <dgm:spPr/>
    </dgm:pt>
    <dgm:pt modelId="{69EC0EFE-45B0-4F7D-9E6A-D0FB24A71EEA}" type="pres">
      <dgm:prSet presAssocID="{356FF828-75A5-460B-A2B0-CC10CEBFFBA6}" presName="hierChild2" presStyleCnt="0"/>
      <dgm:spPr/>
    </dgm:pt>
    <dgm:pt modelId="{50FC0AC2-9A93-4C22-8C7E-6DC3EBFCC0AC}" type="pres">
      <dgm:prSet presAssocID="{B79100E6-0FCB-40A7-AD74-EB96678EB054}" presName="Name37" presStyleLbl="parChTrans1D2" presStyleIdx="0" presStyleCnt="4"/>
      <dgm:spPr/>
    </dgm:pt>
    <dgm:pt modelId="{9869DD2A-5500-4FA7-9892-8D7B8E41E7C9}" type="pres">
      <dgm:prSet presAssocID="{2E696104-F8CA-4610-B7EE-D224DA4B23E7}" presName="hierRoot2" presStyleCnt="0">
        <dgm:presLayoutVars>
          <dgm:hierBranch val="init"/>
        </dgm:presLayoutVars>
      </dgm:prSet>
      <dgm:spPr/>
    </dgm:pt>
    <dgm:pt modelId="{4E88236A-9BD8-48AB-8CC5-414DA556285B}" type="pres">
      <dgm:prSet presAssocID="{2E696104-F8CA-4610-B7EE-D224DA4B23E7}" presName="rootComposite" presStyleCnt="0"/>
      <dgm:spPr/>
    </dgm:pt>
    <dgm:pt modelId="{15C07FAD-7033-49F8-83E3-2B2C1BA70C95}" type="pres">
      <dgm:prSet presAssocID="{2E696104-F8CA-4610-B7EE-D224DA4B23E7}" presName="rootText" presStyleLbl="node2" presStyleIdx="0" presStyleCnt="4">
        <dgm:presLayoutVars>
          <dgm:chPref val="3"/>
        </dgm:presLayoutVars>
      </dgm:prSet>
      <dgm:spPr/>
    </dgm:pt>
    <dgm:pt modelId="{EA5491DD-17D5-4376-A8C9-BA68B4BEACAF}" type="pres">
      <dgm:prSet presAssocID="{2E696104-F8CA-4610-B7EE-D224DA4B23E7}" presName="rootConnector" presStyleLbl="node2" presStyleIdx="0" presStyleCnt="4"/>
      <dgm:spPr/>
    </dgm:pt>
    <dgm:pt modelId="{61A86FE1-0ACB-4645-8539-6235E785E4EE}" type="pres">
      <dgm:prSet presAssocID="{2E696104-F8CA-4610-B7EE-D224DA4B23E7}" presName="hierChild4" presStyleCnt="0"/>
      <dgm:spPr/>
    </dgm:pt>
    <dgm:pt modelId="{D0F5F951-DBD5-4524-9D9C-24079664EACD}" type="pres">
      <dgm:prSet presAssocID="{05FF0766-5F03-4EAA-9091-15A5869AF545}" presName="Name37" presStyleLbl="parChTrans1D3" presStyleIdx="0" presStyleCnt="8"/>
      <dgm:spPr/>
    </dgm:pt>
    <dgm:pt modelId="{F206D819-3332-4D2F-8B07-C6F83E37F05A}" type="pres">
      <dgm:prSet presAssocID="{FE66F82F-9A60-4CE6-A5BC-1EC9935C7941}" presName="hierRoot2" presStyleCnt="0">
        <dgm:presLayoutVars>
          <dgm:hierBranch val="init"/>
        </dgm:presLayoutVars>
      </dgm:prSet>
      <dgm:spPr/>
    </dgm:pt>
    <dgm:pt modelId="{291FFC7B-DFCD-48F8-9D37-24DE9052E0ED}" type="pres">
      <dgm:prSet presAssocID="{FE66F82F-9A60-4CE6-A5BC-1EC9935C7941}" presName="rootComposite" presStyleCnt="0"/>
      <dgm:spPr/>
    </dgm:pt>
    <dgm:pt modelId="{994FC354-031B-4C45-90AE-76F32EF2349E}" type="pres">
      <dgm:prSet presAssocID="{FE66F82F-9A60-4CE6-A5BC-1EC9935C7941}" presName="rootText" presStyleLbl="node3" presStyleIdx="0" presStyleCnt="8">
        <dgm:presLayoutVars>
          <dgm:chPref val="3"/>
        </dgm:presLayoutVars>
      </dgm:prSet>
      <dgm:spPr/>
    </dgm:pt>
    <dgm:pt modelId="{2D94396A-F81B-4B93-BF57-CA62B603D1B2}" type="pres">
      <dgm:prSet presAssocID="{FE66F82F-9A60-4CE6-A5BC-1EC9935C7941}" presName="rootConnector" presStyleLbl="node3" presStyleIdx="0" presStyleCnt="8"/>
      <dgm:spPr/>
    </dgm:pt>
    <dgm:pt modelId="{E6035E25-BC08-411F-BF3A-4D59EDEDFB04}" type="pres">
      <dgm:prSet presAssocID="{FE66F82F-9A60-4CE6-A5BC-1EC9935C7941}" presName="hierChild4" presStyleCnt="0"/>
      <dgm:spPr/>
    </dgm:pt>
    <dgm:pt modelId="{FCE952C5-C831-41A4-9B8A-DBAC2307D0CB}" type="pres">
      <dgm:prSet presAssocID="{2E0BC91A-CDA3-4E1B-939E-F0301AA8FA2D}" presName="Name37" presStyleLbl="parChTrans1D4" presStyleIdx="0" presStyleCnt="9"/>
      <dgm:spPr/>
    </dgm:pt>
    <dgm:pt modelId="{EFE95B7B-B54E-488F-BAF9-5C41164ABBEB}" type="pres">
      <dgm:prSet presAssocID="{FD062974-FF3D-4FFA-B18F-489D104A6396}" presName="hierRoot2" presStyleCnt="0">
        <dgm:presLayoutVars>
          <dgm:hierBranch val="init"/>
        </dgm:presLayoutVars>
      </dgm:prSet>
      <dgm:spPr/>
    </dgm:pt>
    <dgm:pt modelId="{0B8EBC46-EC1B-4A9E-8332-5ABB0E9FB386}" type="pres">
      <dgm:prSet presAssocID="{FD062974-FF3D-4FFA-B18F-489D104A6396}" presName="rootComposite" presStyleCnt="0"/>
      <dgm:spPr/>
    </dgm:pt>
    <dgm:pt modelId="{385FEA89-D8A6-4409-8B3B-FBEB4F7653D1}" type="pres">
      <dgm:prSet presAssocID="{FD062974-FF3D-4FFA-B18F-489D104A6396}" presName="rootText" presStyleLbl="node4" presStyleIdx="0" presStyleCnt="9" custScaleY="119385">
        <dgm:presLayoutVars>
          <dgm:chPref val="3"/>
        </dgm:presLayoutVars>
      </dgm:prSet>
      <dgm:spPr/>
    </dgm:pt>
    <dgm:pt modelId="{34BCE5EB-F1CF-4FBF-A40B-B128B28119C0}" type="pres">
      <dgm:prSet presAssocID="{FD062974-FF3D-4FFA-B18F-489D104A6396}" presName="rootConnector" presStyleLbl="node4" presStyleIdx="0" presStyleCnt="9"/>
      <dgm:spPr/>
    </dgm:pt>
    <dgm:pt modelId="{B9C70912-AF13-45D5-A638-EA3D6CFB721F}" type="pres">
      <dgm:prSet presAssocID="{FD062974-FF3D-4FFA-B18F-489D104A6396}" presName="hierChild4" presStyleCnt="0"/>
      <dgm:spPr/>
    </dgm:pt>
    <dgm:pt modelId="{C3F9D521-7CBC-4944-AEE6-84B60D1219E1}" type="pres">
      <dgm:prSet presAssocID="{159CFCC8-679D-4DC0-9733-A14579F827B5}" presName="Name37" presStyleLbl="parChTrans1D4" presStyleIdx="1" presStyleCnt="9"/>
      <dgm:spPr/>
    </dgm:pt>
    <dgm:pt modelId="{D4DA87A8-3207-4504-822D-984F1178411D}" type="pres">
      <dgm:prSet presAssocID="{56D901AD-8FF6-4C7D-84BC-A35F5D1A5298}" presName="hierRoot2" presStyleCnt="0">
        <dgm:presLayoutVars>
          <dgm:hierBranch val="init"/>
        </dgm:presLayoutVars>
      </dgm:prSet>
      <dgm:spPr/>
    </dgm:pt>
    <dgm:pt modelId="{037B52C6-4491-47CB-A753-F38A1AD04B52}" type="pres">
      <dgm:prSet presAssocID="{56D901AD-8FF6-4C7D-84BC-A35F5D1A5298}" presName="rootComposite" presStyleCnt="0"/>
      <dgm:spPr/>
    </dgm:pt>
    <dgm:pt modelId="{B99E0AB4-A98D-4CF3-9C01-3ED770B25598}" type="pres">
      <dgm:prSet presAssocID="{56D901AD-8FF6-4C7D-84BC-A35F5D1A5298}" presName="rootText" presStyleLbl="node4" presStyleIdx="1" presStyleCnt="9">
        <dgm:presLayoutVars>
          <dgm:chPref val="3"/>
        </dgm:presLayoutVars>
      </dgm:prSet>
      <dgm:spPr/>
    </dgm:pt>
    <dgm:pt modelId="{B2CE0937-9C99-417A-85C5-798924DB24B6}" type="pres">
      <dgm:prSet presAssocID="{56D901AD-8FF6-4C7D-84BC-A35F5D1A5298}" presName="rootConnector" presStyleLbl="node4" presStyleIdx="1" presStyleCnt="9"/>
      <dgm:spPr/>
    </dgm:pt>
    <dgm:pt modelId="{8E1D70BB-346A-44B7-9552-83EF283B03DE}" type="pres">
      <dgm:prSet presAssocID="{56D901AD-8FF6-4C7D-84BC-A35F5D1A5298}" presName="hierChild4" presStyleCnt="0"/>
      <dgm:spPr/>
    </dgm:pt>
    <dgm:pt modelId="{D57FC67D-E718-4220-99E9-E4EBE9DAC0EB}" type="pres">
      <dgm:prSet presAssocID="{56D901AD-8FF6-4C7D-84BC-A35F5D1A5298}" presName="hierChild5" presStyleCnt="0"/>
      <dgm:spPr/>
    </dgm:pt>
    <dgm:pt modelId="{68A2D9B8-A3C0-4D49-8ED5-8A032D6B16C7}" type="pres">
      <dgm:prSet presAssocID="{FD062974-FF3D-4FFA-B18F-489D104A6396}" presName="hierChild5" presStyleCnt="0"/>
      <dgm:spPr/>
    </dgm:pt>
    <dgm:pt modelId="{E4B233A4-1782-4C31-BB50-FA80E2114793}" type="pres">
      <dgm:prSet presAssocID="{FE66F82F-9A60-4CE6-A5BC-1EC9935C7941}" presName="hierChild5" presStyleCnt="0"/>
      <dgm:spPr/>
    </dgm:pt>
    <dgm:pt modelId="{5E04811F-443C-45AD-8CD2-4EBEB594ACB0}" type="pres">
      <dgm:prSet presAssocID="{27F43290-9D16-40B5-8458-69AF456BD39D}" presName="Name37" presStyleLbl="parChTrans1D3" presStyleIdx="1" presStyleCnt="8"/>
      <dgm:spPr/>
    </dgm:pt>
    <dgm:pt modelId="{38620704-2A49-4BC3-A2FD-E16C7B2C8B27}" type="pres">
      <dgm:prSet presAssocID="{E6C7BD79-F46C-4A48-9097-8FBEE5C8BD0D}" presName="hierRoot2" presStyleCnt="0">
        <dgm:presLayoutVars>
          <dgm:hierBranch val="init"/>
        </dgm:presLayoutVars>
      </dgm:prSet>
      <dgm:spPr/>
    </dgm:pt>
    <dgm:pt modelId="{E00C5C5F-FBEA-46C1-8DC8-AA97A61D4095}" type="pres">
      <dgm:prSet presAssocID="{E6C7BD79-F46C-4A48-9097-8FBEE5C8BD0D}" presName="rootComposite" presStyleCnt="0"/>
      <dgm:spPr/>
    </dgm:pt>
    <dgm:pt modelId="{1B79F46D-3C74-41AE-B4ED-FE3522554184}" type="pres">
      <dgm:prSet presAssocID="{E6C7BD79-F46C-4A48-9097-8FBEE5C8BD0D}" presName="rootText" presStyleLbl="node3" presStyleIdx="1" presStyleCnt="8">
        <dgm:presLayoutVars>
          <dgm:chPref val="3"/>
        </dgm:presLayoutVars>
      </dgm:prSet>
      <dgm:spPr/>
    </dgm:pt>
    <dgm:pt modelId="{FFACD590-6DC6-4714-B8B2-F7BD55E3AF9C}" type="pres">
      <dgm:prSet presAssocID="{E6C7BD79-F46C-4A48-9097-8FBEE5C8BD0D}" presName="rootConnector" presStyleLbl="node3" presStyleIdx="1" presStyleCnt="8"/>
      <dgm:spPr/>
    </dgm:pt>
    <dgm:pt modelId="{783B5EC5-1941-4343-A871-62D9D509C34A}" type="pres">
      <dgm:prSet presAssocID="{E6C7BD79-F46C-4A48-9097-8FBEE5C8BD0D}" presName="hierChild4" presStyleCnt="0"/>
      <dgm:spPr/>
    </dgm:pt>
    <dgm:pt modelId="{55B453AE-CE7F-4C99-9F29-82A01785D3AF}" type="pres">
      <dgm:prSet presAssocID="{620C5007-7A6F-4572-BD08-36EEDDB910EC}" presName="Name37" presStyleLbl="parChTrans1D4" presStyleIdx="2" presStyleCnt="9"/>
      <dgm:spPr/>
    </dgm:pt>
    <dgm:pt modelId="{BCC7BF37-C8AE-4781-AFA4-C48D32DC883A}" type="pres">
      <dgm:prSet presAssocID="{B1FAC673-6743-42F7-B5AB-A71AAE17B8D0}" presName="hierRoot2" presStyleCnt="0">
        <dgm:presLayoutVars>
          <dgm:hierBranch val="init"/>
        </dgm:presLayoutVars>
      </dgm:prSet>
      <dgm:spPr/>
    </dgm:pt>
    <dgm:pt modelId="{B56D01B7-E166-490F-B553-E33F4B33D254}" type="pres">
      <dgm:prSet presAssocID="{B1FAC673-6743-42F7-B5AB-A71AAE17B8D0}" presName="rootComposite" presStyleCnt="0"/>
      <dgm:spPr/>
    </dgm:pt>
    <dgm:pt modelId="{28BEBC2C-9F62-4FDF-865E-EDCA672C6F24}" type="pres">
      <dgm:prSet presAssocID="{B1FAC673-6743-42F7-B5AB-A71AAE17B8D0}" presName="rootText" presStyleLbl="node4" presStyleIdx="2" presStyleCnt="9" custScaleY="117724">
        <dgm:presLayoutVars>
          <dgm:chPref val="3"/>
        </dgm:presLayoutVars>
      </dgm:prSet>
      <dgm:spPr/>
    </dgm:pt>
    <dgm:pt modelId="{F2E10F64-2936-4230-81AB-DB046B0E3174}" type="pres">
      <dgm:prSet presAssocID="{B1FAC673-6743-42F7-B5AB-A71AAE17B8D0}" presName="rootConnector" presStyleLbl="node4" presStyleIdx="2" presStyleCnt="9"/>
      <dgm:spPr/>
    </dgm:pt>
    <dgm:pt modelId="{040B698E-44CA-4FCD-BD44-B38890A7EA18}" type="pres">
      <dgm:prSet presAssocID="{B1FAC673-6743-42F7-B5AB-A71AAE17B8D0}" presName="hierChild4" presStyleCnt="0"/>
      <dgm:spPr/>
    </dgm:pt>
    <dgm:pt modelId="{07A64BE2-0B24-4DEC-9669-0F54CDEB20E2}" type="pres">
      <dgm:prSet presAssocID="{B1FAC673-6743-42F7-B5AB-A71AAE17B8D0}" presName="hierChild5" presStyleCnt="0"/>
      <dgm:spPr/>
    </dgm:pt>
    <dgm:pt modelId="{85F3F1F0-938F-43D1-9BCC-5605E4F641BA}" type="pres">
      <dgm:prSet presAssocID="{E6C7BD79-F46C-4A48-9097-8FBEE5C8BD0D}" presName="hierChild5" presStyleCnt="0"/>
      <dgm:spPr/>
    </dgm:pt>
    <dgm:pt modelId="{8ADDB6F6-9AD9-4680-A6A1-7E6499904EA7}" type="pres">
      <dgm:prSet presAssocID="{2E696104-F8CA-4610-B7EE-D224DA4B23E7}" presName="hierChild5" presStyleCnt="0"/>
      <dgm:spPr/>
    </dgm:pt>
    <dgm:pt modelId="{014E4C2D-E552-48CB-B724-8A22B7470380}" type="pres">
      <dgm:prSet presAssocID="{F720F7A3-B165-4ECB-A043-9E5818B87D39}" presName="Name37" presStyleLbl="parChTrans1D2" presStyleIdx="1" presStyleCnt="4"/>
      <dgm:spPr/>
    </dgm:pt>
    <dgm:pt modelId="{6DB6DADE-E77E-4DEB-B720-4F3292265A5B}" type="pres">
      <dgm:prSet presAssocID="{B33ED22F-E569-49A4-837F-7EE4B2E96FED}" presName="hierRoot2" presStyleCnt="0">
        <dgm:presLayoutVars>
          <dgm:hierBranch val="init"/>
        </dgm:presLayoutVars>
      </dgm:prSet>
      <dgm:spPr/>
    </dgm:pt>
    <dgm:pt modelId="{A45D61D8-4DF9-42A5-A8C6-417DB684BC34}" type="pres">
      <dgm:prSet presAssocID="{B33ED22F-E569-49A4-837F-7EE4B2E96FED}" presName="rootComposite" presStyleCnt="0"/>
      <dgm:spPr/>
    </dgm:pt>
    <dgm:pt modelId="{1FAADD1D-3E60-42BD-AFD8-596F071DAFF1}" type="pres">
      <dgm:prSet presAssocID="{B33ED22F-E569-49A4-837F-7EE4B2E96FED}" presName="rootText" presStyleLbl="node2" presStyleIdx="1" presStyleCnt="4">
        <dgm:presLayoutVars>
          <dgm:chPref val="3"/>
        </dgm:presLayoutVars>
      </dgm:prSet>
      <dgm:spPr/>
    </dgm:pt>
    <dgm:pt modelId="{76D681B9-09DF-4816-BF18-7B691076512B}" type="pres">
      <dgm:prSet presAssocID="{B33ED22F-E569-49A4-837F-7EE4B2E96FED}" presName="rootConnector" presStyleLbl="node2" presStyleIdx="1" presStyleCnt="4"/>
      <dgm:spPr/>
    </dgm:pt>
    <dgm:pt modelId="{BF0A2212-05DC-4512-9E58-53FB3C18F2FA}" type="pres">
      <dgm:prSet presAssocID="{B33ED22F-E569-49A4-837F-7EE4B2E96FED}" presName="hierChild4" presStyleCnt="0"/>
      <dgm:spPr/>
    </dgm:pt>
    <dgm:pt modelId="{FAA659FD-E37A-4532-9778-8B150BB01545}" type="pres">
      <dgm:prSet presAssocID="{F9A3D0F8-0918-49CC-8F27-BFBB225186B6}" presName="Name37" presStyleLbl="parChTrans1D3" presStyleIdx="2" presStyleCnt="8"/>
      <dgm:spPr/>
    </dgm:pt>
    <dgm:pt modelId="{274695A2-85D7-4A55-9328-ED6677C32D9B}" type="pres">
      <dgm:prSet presAssocID="{7FA46DCB-B6FE-40B3-872E-B302ED5870B3}" presName="hierRoot2" presStyleCnt="0">
        <dgm:presLayoutVars>
          <dgm:hierBranch val="init"/>
        </dgm:presLayoutVars>
      </dgm:prSet>
      <dgm:spPr/>
    </dgm:pt>
    <dgm:pt modelId="{AAECBB87-4E38-43C2-95A8-A727A4665C49}" type="pres">
      <dgm:prSet presAssocID="{7FA46DCB-B6FE-40B3-872E-B302ED5870B3}" presName="rootComposite" presStyleCnt="0"/>
      <dgm:spPr/>
    </dgm:pt>
    <dgm:pt modelId="{5E7810CA-7702-48A1-B2D3-DC99DCEF4BB4}" type="pres">
      <dgm:prSet presAssocID="{7FA46DCB-B6FE-40B3-872E-B302ED5870B3}" presName="rootText" presStyleLbl="node3" presStyleIdx="2" presStyleCnt="8">
        <dgm:presLayoutVars>
          <dgm:chPref val="3"/>
        </dgm:presLayoutVars>
      </dgm:prSet>
      <dgm:spPr/>
    </dgm:pt>
    <dgm:pt modelId="{D1F528CC-3603-450B-B3D1-7A7A0F8CC1FA}" type="pres">
      <dgm:prSet presAssocID="{7FA46DCB-B6FE-40B3-872E-B302ED5870B3}" presName="rootConnector" presStyleLbl="node3" presStyleIdx="2" presStyleCnt="8"/>
      <dgm:spPr/>
    </dgm:pt>
    <dgm:pt modelId="{1D413C51-B030-47B7-B4D5-FBEC9160993B}" type="pres">
      <dgm:prSet presAssocID="{7FA46DCB-B6FE-40B3-872E-B302ED5870B3}" presName="hierChild4" presStyleCnt="0"/>
      <dgm:spPr/>
    </dgm:pt>
    <dgm:pt modelId="{D40EEF34-0B35-485F-9AE0-339B4C1B88A8}" type="pres">
      <dgm:prSet presAssocID="{FC92BDC9-C5FF-4C97-82A6-DB75DA191012}" presName="Name37" presStyleLbl="parChTrans1D4" presStyleIdx="3" presStyleCnt="9"/>
      <dgm:spPr/>
    </dgm:pt>
    <dgm:pt modelId="{C9216D20-2B9E-47AF-91FB-116A9FEE530C}" type="pres">
      <dgm:prSet presAssocID="{E87D3C09-AA14-437C-A8D6-035E0081C986}" presName="hierRoot2" presStyleCnt="0">
        <dgm:presLayoutVars>
          <dgm:hierBranch val="init"/>
        </dgm:presLayoutVars>
      </dgm:prSet>
      <dgm:spPr/>
    </dgm:pt>
    <dgm:pt modelId="{6111599C-A16F-4C66-9EDF-0DFB7963456E}" type="pres">
      <dgm:prSet presAssocID="{E87D3C09-AA14-437C-A8D6-035E0081C986}" presName="rootComposite" presStyleCnt="0"/>
      <dgm:spPr/>
    </dgm:pt>
    <dgm:pt modelId="{77C199D7-1264-4D89-A116-ED534E9F1BA0}" type="pres">
      <dgm:prSet presAssocID="{E87D3C09-AA14-437C-A8D6-035E0081C986}" presName="rootText" presStyleLbl="node4" presStyleIdx="3" presStyleCnt="9">
        <dgm:presLayoutVars>
          <dgm:chPref val="3"/>
        </dgm:presLayoutVars>
      </dgm:prSet>
      <dgm:spPr/>
    </dgm:pt>
    <dgm:pt modelId="{4E28C3DD-7632-4293-83DB-6C14DA3F3CAD}" type="pres">
      <dgm:prSet presAssocID="{E87D3C09-AA14-437C-A8D6-035E0081C986}" presName="rootConnector" presStyleLbl="node4" presStyleIdx="3" presStyleCnt="9"/>
      <dgm:spPr/>
    </dgm:pt>
    <dgm:pt modelId="{55E975EA-F9CC-4A04-91C6-EB48D21BB16F}" type="pres">
      <dgm:prSet presAssocID="{E87D3C09-AA14-437C-A8D6-035E0081C986}" presName="hierChild4" presStyleCnt="0"/>
      <dgm:spPr/>
    </dgm:pt>
    <dgm:pt modelId="{8E8C8118-D108-4CC2-94E5-325EE1C67950}" type="pres">
      <dgm:prSet presAssocID="{E87D3C09-AA14-437C-A8D6-035E0081C986}" presName="hierChild5" presStyleCnt="0"/>
      <dgm:spPr/>
    </dgm:pt>
    <dgm:pt modelId="{84DEAD50-1833-4A84-AB39-A4BE974992E0}" type="pres">
      <dgm:prSet presAssocID="{7FA46DCB-B6FE-40B3-872E-B302ED5870B3}" presName="hierChild5" presStyleCnt="0"/>
      <dgm:spPr/>
    </dgm:pt>
    <dgm:pt modelId="{82BE2178-0132-431F-9641-6BBD3D5CDC3F}" type="pres">
      <dgm:prSet presAssocID="{B33ED22F-E569-49A4-837F-7EE4B2E96FED}" presName="hierChild5" presStyleCnt="0"/>
      <dgm:spPr/>
    </dgm:pt>
    <dgm:pt modelId="{630FE987-EC0B-43C7-985C-8BC254B6F982}" type="pres">
      <dgm:prSet presAssocID="{A02F4FA7-3FC8-420E-ABA3-AF8926197CE2}" presName="Name37" presStyleLbl="parChTrans1D2" presStyleIdx="2" presStyleCnt="4"/>
      <dgm:spPr/>
    </dgm:pt>
    <dgm:pt modelId="{1F5270EC-5F19-4E9C-80BC-3C626EBCFB20}" type="pres">
      <dgm:prSet presAssocID="{5A98E603-B85B-4C4F-9D27-3A2051BCE7BF}" presName="hierRoot2" presStyleCnt="0">
        <dgm:presLayoutVars>
          <dgm:hierBranch val="init"/>
        </dgm:presLayoutVars>
      </dgm:prSet>
      <dgm:spPr/>
    </dgm:pt>
    <dgm:pt modelId="{E3C403E0-2529-4FE8-B5FB-8D4504CD38F5}" type="pres">
      <dgm:prSet presAssocID="{5A98E603-B85B-4C4F-9D27-3A2051BCE7BF}" presName="rootComposite" presStyleCnt="0"/>
      <dgm:spPr/>
    </dgm:pt>
    <dgm:pt modelId="{DDCA20AD-1E72-4D8C-84B4-6557FC482FDF}" type="pres">
      <dgm:prSet presAssocID="{5A98E603-B85B-4C4F-9D27-3A2051BCE7BF}" presName="rootText" presStyleLbl="node2" presStyleIdx="2" presStyleCnt="4">
        <dgm:presLayoutVars>
          <dgm:chPref val="3"/>
        </dgm:presLayoutVars>
      </dgm:prSet>
      <dgm:spPr/>
    </dgm:pt>
    <dgm:pt modelId="{E31F4140-3C8E-4A84-ADD6-7DFF5BC1CA71}" type="pres">
      <dgm:prSet presAssocID="{5A98E603-B85B-4C4F-9D27-3A2051BCE7BF}" presName="rootConnector" presStyleLbl="node2" presStyleIdx="2" presStyleCnt="4"/>
      <dgm:spPr/>
    </dgm:pt>
    <dgm:pt modelId="{E3AC61C9-201F-4E30-B66E-96652255C276}" type="pres">
      <dgm:prSet presAssocID="{5A98E603-B85B-4C4F-9D27-3A2051BCE7BF}" presName="hierChild4" presStyleCnt="0"/>
      <dgm:spPr/>
    </dgm:pt>
    <dgm:pt modelId="{709013B0-5954-4793-83A6-0F23C6E90086}" type="pres">
      <dgm:prSet presAssocID="{6E913018-87E6-4845-89A3-9E12F14E58C9}" presName="Name37" presStyleLbl="parChTrans1D3" presStyleIdx="3" presStyleCnt="8"/>
      <dgm:spPr/>
    </dgm:pt>
    <dgm:pt modelId="{10ADDE88-1223-4658-935E-D433E8904EAA}" type="pres">
      <dgm:prSet presAssocID="{6517AB6B-05BC-41E3-81CF-CD27AC76AE42}" presName="hierRoot2" presStyleCnt="0">
        <dgm:presLayoutVars>
          <dgm:hierBranch val="init"/>
        </dgm:presLayoutVars>
      </dgm:prSet>
      <dgm:spPr/>
    </dgm:pt>
    <dgm:pt modelId="{D636D0BB-BAD4-4EE4-97F7-B2F3EB667D5D}" type="pres">
      <dgm:prSet presAssocID="{6517AB6B-05BC-41E3-81CF-CD27AC76AE42}" presName="rootComposite" presStyleCnt="0"/>
      <dgm:spPr/>
    </dgm:pt>
    <dgm:pt modelId="{42869374-0B18-4598-91FC-0D47CE505C76}" type="pres">
      <dgm:prSet presAssocID="{6517AB6B-05BC-41E3-81CF-CD27AC76AE42}" presName="rootText" presStyleLbl="node3" presStyleIdx="3" presStyleCnt="8">
        <dgm:presLayoutVars>
          <dgm:chPref val="3"/>
        </dgm:presLayoutVars>
      </dgm:prSet>
      <dgm:spPr/>
    </dgm:pt>
    <dgm:pt modelId="{26C5E0AA-520B-46BA-9171-DAAAA1BBD799}" type="pres">
      <dgm:prSet presAssocID="{6517AB6B-05BC-41E3-81CF-CD27AC76AE42}" presName="rootConnector" presStyleLbl="node3" presStyleIdx="3" presStyleCnt="8"/>
      <dgm:spPr/>
    </dgm:pt>
    <dgm:pt modelId="{0B3E0B1C-50D8-409B-8460-422A314991CD}" type="pres">
      <dgm:prSet presAssocID="{6517AB6B-05BC-41E3-81CF-CD27AC76AE42}" presName="hierChild4" presStyleCnt="0"/>
      <dgm:spPr/>
    </dgm:pt>
    <dgm:pt modelId="{C13B8517-FA84-40CF-A54E-034D37BC68BF}" type="pres">
      <dgm:prSet presAssocID="{7111174A-CF08-43CD-9CE8-001AD3491C59}" presName="Name37" presStyleLbl="parChTrans1D4" presStyleIdx="4" presStyleCnt="9"/>
      <dgm:spPr/>
    </dgm:pt>
    <dgm:pt modelId="{817C003A-2158-40AC-BC84-E941A279434B}" type="pres">
      <dgm:prSet presAssocID="{43B496AD-EE51-4036-90FE-A9D975AE17E1}" presName="hierRoot2" presStyleCnt="0">
        <dgm:presLayoutVars>
          <dgm:hierBranch val="init"/>
        </dgm:presLayoutVars>
      </dgm:prSet>
      <dgm:spPr/>
    </dgm:pt>
    <dgm:pt modelId="{22625DA0-1251-4038-B864-08C5DD14FD6B}" type="pres">
      <dgm:prSet presAssocID="{43B496AD-EE51-4036-90FE-A9D975AE17E1}" presName="rootComposite" presStyleCnt="0"/>
      <dgm:spPr/>
    </dgm:pt>
    <dgm:pt modelId="{553685A3-2B91-4CAA-951C-1CD1F04586F4}" type="pres">
      <dgm:prSet presAssocID="{43B496AD-EE51-4036-90FE-A9D975AE17E1}" presName="rootText" presStyleLbl="node4" presStyleIdx="4" presStyleCnt="9">
        <dgm:presLayoutVars>
          <dgm:chPref val="3"/>
        </dgm:presLayoutVars>
      </dgm:prSet>
      <dgm:spPr/>
    </dgm:pt>
    <dgm:pt modelId="{2E755541-9C0C-4F53-9F97-85E3B991B6B1}" type="pres">
      <dgm:prSet presAssocID="{43B496AD-EE51-4036-90FE-A9D975AE17E1}" presName="rootConnector" presStyleLbl="node4" presStyleIdx="4" presStyleCnt="9"/>
      <dgm:spPr/>
    </dgm:pt>
    <dgm:pt modelId="{2D0CFFD4-64EB-4BCA-BDDE-854B3C3125BA}" type="pres">
      <dgm:prSet presAssocID="{43B496AD-EE51-4036-90FE-A9D975AE17E1}" presName="hierChild4" presStyleCnt="0"/>
      <dgm:spPr/>
    </dgm:pt>
    <dgm:pt modelId="{E4F49859-C797-484B-A6A6-7EEC3398AEF4}" type="pres">
      <dgm:prSet presAssocID="{43B496AD-EE51-4036-90FE-A9D975AE17E1}" presName="hierChild5" presStyleCnt="0"/>
      <dgm:spPr/>
    </dgm:pt>
    <dgm:pt modelId="{1A703996-3A9C-40BF-9A1C-39CB08D38AB1}" type="pres">
      <dgm:prSet presAssocID="{6517AB6B-05BC-41E3-81CF-CD27AC76AE42}" presName="hierChild5" presStyleCnt="0"/>
      <dgm:spPr/>
    </dgm:pt>
    <dgm:pt modelId="{87F7A4A7-7337-4A59-B987-EA1CFEF11FF9}" type="pres">
      <dgm:prSet presAssocID="{6B7B2A42-9B13-4A0E-992D-7D1061361CBD}" presName="Name37" presStyleLbl="parChTrans1D3" presStyleIdx="4" presStyleCnt="8"/>
      <dgm:spPr/>
    </dgm:pt>
    <dgm:pt modelId="{53DFC353-D86B-4AD0-AE9A-60BF8136B614}" type="pres">
      <dgm:prSet presAssocID="{746B74BE-0A62-4263-A2DD-693201298DDD}" presName="hierRoot2" presStyleCnt="0">
        <dgm:presLayoutVars>
          <dgm:hierBranch val="init"/>
        </dgm:presLayoutVars>
      </dgm:prSet>
      <dgm:spPr/>
    </dgm:pt>
    <dgm:pt modelId="{E7DC4F7C-C479-4204-B92E-A69819737DFD}" type="pres">
      <dgm:prSet presAssocID="{746B74BE-0A62-4263-A2DD-693201298DDD}" presName="rootComposite" presStyleCnt="0"/>
      <dgm:spPr/>
    </dgm:pt>
    <dgm:pt modelId="{4159C869-3CE2-4236-8CD5-694245604611}" type="pres">
      <dgm:prSet presAssocID="{746B74BE-0A62-4263-A2DD-693201298DDD}" presName="rootText" presStyleLbl="node3" presStyleIdx="4" presStyleCnt="8">
        <dgm:presLayoutVars>
          <dgm:chPref val="3"/>
        </dgm:presLayoutVars>
      </dgm:prSet>
      <dgm:spPr/>
    </dgm:pt>
    <dgm:pt modelId="{7B2FE95B-A8BB-4FAA-8922-ED3133C4C938}" type="pres">
      <dgm:prSet presAssocID="{746B74BE-0A62-4263-A2DD-693201298DDD}" presName="rootConnector" presStyleLbl="node3" presStyleIdx="4" presStyleCnt="8"/>
      <dgm:spPr/>
    </dgm:pt>
    <dgm:pt modelId="{B0AF0756-4324-4F94-8A00-47227F8D8E44}" type="pres">
      <dgm:prSet presAssocID="{746B74BE-0A62-4263-A2DD-693201298DDD}" presName="hierChild4" presStyleCnt="0"/>
      <dgm:spPr/>
    </dgm:pt>
    <dgm:pt modelId="{CEBD8759-C609-47AF-BBE3-B2F532728E2A}" type="pres">
      <dgm:prSet presAssocID="{DE6C20F9-B475-4D9F-9E14-E7D06B995F0E}" presName="Name37" presStyleLbl="parChTrans1D4" presStyleIdx="5" presStyleCnt="9"/>
      <dgm:spPr/>
    </dgm:pt>
    <dgm:pt modelId="{2C2BF0D1-1DF2-4181-BFEE-D66449EE3D3F}" type="pres">
      <dgm:prSet presAssocID="{95EACCE7-8BA4-4A46-A3BF-9894F88EBBFE}" presName="hierRoot2" presStyleCnt="0">
        <dgm:presLayoutVars>
          <dgm:hierBranch val="init"/>
        </dgm:presLayoutVars>
      </dgm:prSet>
      <dgm:spPr/>
    </dgm:pt>
    <dgm:pt modelId="{F555F2D0-63CB-46DD-8D98-9035BF0E8BBA}" type="pres">
      <dgm:prSet presAssocID="{95EACCE7-8BA4-4A46-A3BF-9894F88EBBFE}" presName="rootComposite" presStyleCnt="0"/>
      <dgm:spPr/>
    </dgm:pt>
    <dgm:pt modelId="{D3833086-6700-48DB-A50B-8FD660012780}" type="pres">
      <dgm:prSet presAssocID="{95EACCE7-8BA4-4A46-A3BF-9894F88EBBFE}" presName="rootText" presStyleLbl="node4" presStyleIdx="5" presStyleCnt="9">
        <dgm:presLayoutVars>
          <dgm:chPref val="3"/>
        </dgm:presLayoutVars>
      </dgm:prSet>
      <dgm:spPr/>
    </dgm:pt>
    <dgm:pt modelId="{A5648CA5-D1F6-4176-BE16-E44795623D04}" type="pres">
      <dgm:prSet presAssocID="{95EACCE7-8BA4-4A46-A3BF-9894F88EBBFE}" presName="rootConnector" presStyleLbl="node4" presStyleIdx="5" presStyleCnt="9"/>
      <dgm:spPr/>
    </dgm:pt>
    <dgm:pt modelId="{AC6CB950-1F55-4916-B844-1BCA431A8243}" type="pres">
      <dgm:prSet presAssocID="{95EACCE7-8BA4-4A46-A3BF-9894F88EBBFE}" presName="hierChild4" presStyleCnt="0"/>
      <dgm:spPr/>
    </dgm:pt>
    <dgm:pt modelId="{47F6B1CA-5948-43C8-AA18-3D8CCC4CB1D1}" type="pres">
      <dgm:prSet presAssocID="{95EACCE7-8BA4-4A46-A3BF-9894F88EBBFE}" presName="hierChild5" presStyleCnt="0"/>
      <dgm:spPr/>
    </dgm:pt>
    <dgm:pt modelId="{740506F7-E98B-4354-A62D-37ECB2EFF3C0}" type="pres">
      <dgm:prSet presAssocID="{746B74BE-0A62-4263-A2DD-693201298DDD}" presName="hierChild5" presStyleCnt="0"/>
      <dgm:spPr/>
    </dgm:pt>
    <dgm:pt modelId="{FD7A7DA2-C11C-43A4-8706-6E4105F350C9}" type="pres">
      <dgm:prSet presAssocID="{C149A43D-23E1-481A-A632-7840602088F8}" presName="Name37" presStyleLbl="parChTrans1D3" presStyleIdx="5" presStyleCnt="8"/>
      <dgm:spPr/>
    </dgm:pt>
    <dgm:pt modelId="{8C0785E2-5864-4C2D-814D-260AA51F3CE7}" type="pres">
      <dgm:prSet presAssocID="{603FA477-98AC-4D3E-B66A-4333B42432FE}" presName="hierRoot2" presStyleCnt="0">
        <dgm:presLayoutVars>
          <dgm:hierBranch val="init"/>
        </dgm:presLayoutVars>
      </dgm:prSet>
      <dgm:spPr/>
    </dgm:pt>
    <dgm:pt modelId="{2B7EFC49-A2B8-403E-8B6B-F380604F8E67}" type="pres">
      <dgm:prSet presAssocID="{603FA477-98AC-4D3E-B66A-4333B42432FE}" presName="rootComposite" presStyleCnt="0"/>
      <dgm:spPr/>
    </dgm:pt>
    <dgm:pt modelId="{10F7FC48-065B-4979-ADE6-7110CD2499BC}" type="pres">
      <dgm:prSet presAssocID="{603FA477-98AC-4D3E-B66A-4333B42432FE}" presName="rootText" presStyleLbl="node3" presStyleIdx="5" presStyleCnt="8">
        <dgm:presLayoutVars>
          <dgm:chPref val="3"/>
        </dgm:presLayoutVars>
      </dgm:prSet>
      <dgm:spPr/>
    </dgm:pt>
    <dgm:pt modelId="{74090481-DADE-4CEF-9B0D-345A18740463}" type="pres">
      <dgm:prSet presAssocID="{603FA477-98AC-4D3E-B66A-4333B42432FE}" presName="rootConnector" presStyleLbl="node3" presStyleIdx="5" presStyleCnt="8"/>
      <dgm:spPr/>
    </dgm:pt>
    <dgm:pt modelId="{2DF1CC4F-5DB0-42BD-93EC-E93A2EAC3082}" type="pres">
      <dgm:prSet presAssocID="{603FA477-98AC-4D3E-B66A-4333B42432FE}" presName="hierChild4" presStyleCnt="0"/>
      <dgm:spPr/>
    </dgm:pt>
    <dgm:pt modelId="{E3A47F4B-B263-475C-99E2-E15827A3838A}" type="pres">
      <dgm:prSet presAssocID="{603FA477-98AC-4D3E-B66A-4333B42432FE}" presName="hierChild5" presStyleCnt="0"/>
      <dgm:spPr/>
    </dgm:pt>
    <dgm:pt modelId="{4DB6EC06-BAF1-4E24-AEE0-9FE6FC8162AC}" type="pres">
      <dgm:prSet presAssocID="{5A98E603-B85B-4C4F-9D27-3A2051BCE7BF}" presName="hierChild5" presStyleCnt="0"/>
      <dgm:spPr/>
    </dgm:pt>
    <dgm:pt modelId="{C06D1318-0314-4F91-8F59-1CF5747D7DCC}" type="pres">
      <dgm:prSet presAssocID="{989D0D5A-664B-4E47-B5C9-A2AE767A8C97}" presName="Name37" presStyleLbl="parChTrans1D2" presStyleIdx="3" presStyleCnt="4"/>
      <dgm:spPr/>
    </dgm:pt>
    <dgm:pt modelId="{2B16708C-366B-4CE6-9483-1281822CD802}" type="pres">
      <dgm:prSet presAssocID="{1FC648C5-B3DE-4BDF-975A-F886163B61E8}" presName="hierRoot2" presStyleCnt="0">
        <dgm:presLayoutVars>
          <dgm:hierBranch val="init"/>
        </dgm:presLayoutVars>
      </dgm:prSet>
      <dgm:spPr/>
    </dgm:pt>
    <dgm:pt modelId="{ECCDC6D4-D649-409B-AAA0-C893AE6E0C39}" type="pres">
      <dgm:prSet presAssocID="{1FC648C5-B3DE-4BDF-975A-F886163B61E8}" presName="rootComposite" presStyleCnt="0"/>
      <dgm:spPr/>
    </dgm:pt>
    <dgm:pt modelId="{1D097542-AA05-4B0E-9B0C-74F00ED8F22A}" type="pres">
      <dgm:prSet presAssocID="{1FC648C5-B3DE-4BDF-975A-F886163B61E8}" presName="rootText" presStyleLbl="node2" presStyleIdx="3" presStyleCnt="4">
        <dgm:presLayoutVars>
          <dgm:chPref val="3"/>
        </dgm:presLayoutVars>
      </dgm:prSet>
      <dgm:spPr/>
    </dgm:pt>
    <dgm:pt modelId="{DC119F86-78AD-4267-B4EE-B68B1C00BCC7}" type="pres">
      <dgm:prSet presAssocID="{1FC648C5-B3DE-4BDF-975A-F886163B61E8}" presName="rootConnector" presStyleLbl="node2" presStyleIdx="3" presStyleCnt="4"/>
      <dgm:spPr/>
    </dgm:pt>
    <dgm:pt modelId="{95F018EC-CEA4-437F-BC59-8FBE00D71351}" type="pres">
      <dgm:prSet presAssocID="{1FC648C5-B3DE-4BDF-975A-F886163B61E8}" presName="hierChild4" presStyleCnt="0"/>
      <dgm:spPr/>
    </dgm:pt>
    <dgm:pt modelId="{53E69D44-8AE7-4964-BF6B-37EC0033ECE0}" type="pres">
      <dgm:prSet presAssocID="{1BE3BEF1-1A4F-43F4-AF30-AC8012BA0BDF}" presName="Name37" presStyleLbl="parChTrans1D3" presStyleIdx="6" presStyleCnt="8"/>
      <dgm:spPr/>
    </dgm:pt>
    <dgm:pt modelId="{BE88BA6D-EEA8-41FC-BADA-CF5BE5544EC3}" type="pres">
      <dgm:prSet presAssocID="{0768F630-9749-4F66-8B76-6B23DCE99365}" presName="hierRoot2" presStyleCnt="0">
        <dgm:presLayoutVars>
          <dgm:hierBranch val="init"/>
        </dgm:presLayoutVars>
      </dgm:prSet>
      <dgm:spPr/>
    </dgm:pt>
    <dgm:pt modelId="{0A99C662-D87A-4121-AC0F-4A5B9D1D9C91}" type="pres">
      <dgm:prSet presAssocID="{0768F630-9749-4F66-8B76-6B23DCE99365}" presName="rootComposite" presStyleCnt="0"/>
      <dgm:spPr/>
    </dgm:pt>
    <dgm:pt modelId="{D272CF20-7C71-4972-82D7-928361A5A790}" type="pres">
      <dgm:prSet presAssocID="{0768F630-9749-4F66-8B76-6B23DCE99365}" presName="rootText" presStyleLbl="node3" presStyleIdx="6" presStyleCnt="8">
        <dgm:presLayoutVars>
          <dgm:chPref val="3"/>
        </dgm:presLayoutVars>
      </dgm:prSet>
      <dgm:spPr/>
    </dgm:pt>
    <dgm:pt modelId="{A476C996-5806-445E-8AD0-7E180DD44016}" type="pres">
      <dgm:prSet presAssocID="{0768F630-9749-4F66-8B76-6B23DCE99365}" presName="rootConnector" presStyleLbl="node3" presStyleIdx="6" presStyleCnt="8"/>
      <dgm:spPr/>
    </dgm:pt>
    <dgm:pt modelId="{FF1AD433-38AD-49CE-95C1-65BB862D46B8}" type="pres">
      <dgm:prSet presAssocID="{0768F630-9749-4F66-8B76-6B23DCE99365}" presName="hierChild4" presStyleCnt="0"/>
      <dgm:spPr/>
    </dgm:pt>
    <dgm:pt modelId="{AFC20B0B-73E6-4E43-9B16-3DD6C6D2C440}" type="pres">
      <dgm:prSet presAssocID="{46ED1147-854F-41CB-947A-5652694DBCB1}" presName="Name37" presStyleLbl="parChTrans1D4" presStyleIdx="6" presStyleCnt="9"/>
      <dgm:spPr/>
    </dgm:pt>
    <dgm:pt modelId="{2AE8D17E-E6DE-4692-9303-418AC0B7C7D6}" type="pres">
      <dgm:prSet presAssocID="{86C01776-8B32-470E-BD4B-68AC32FE6F96}" presName="hierRoot2" presStyleCnt="0">
        <dgm:presLayoutVars>
          <dgm:hierBranch val="init"/>
        </dgm:presLayoutVars>
      </dgm:prSet>
      <dgm:spPr/>
    </dgm:pt>
    <dgm:pt modelId="{B524B718-37BB-4642-94E0-ECD5B04B7C95}" type="pres">
      <dgm:prSet presAssocID="{86C01776-8B32-470E-BD4B-68AC32FE6F96}" presName="rootComposite" presStyleCnt="0"/>
      <dgm:spPr/>
    </dgm:pt>
    <dgm:pt modelId="{0204B66E-9D76-4C48-8094-2304999DCFBF}" type="pres">
      <dgm:prSet presAssocID="{86C01776-8B32-470E-BD4B-68AC32FE6F96}" presName="rootText" presStyleLbl="node4" presStyleIdx="6" presStyleCnt="9">
        <dgm:presLayoutVars>
          <dgm:chPref val="3"/>
        </dgm:presLayoutVars>
      </dgm:prSet>
      <dgm:spPr/>
    </dgm:pt>
    <dgm:pt modelId="{45C5D42B-6EC6-4809-BF91-6CCC5DDD5F2B}" type="pres">
      <dgm:prSet presAssocID="{86C01776-8B32-470E-BD4B-68AC32FE6F96}" presName="rootConnector" presStyleLbl="node4" presStyleIdx="6" presStyleCnt="9"/>
      <dgm:spPr/>
    </dgm:pt>
    <dgm:pt modelId="{1EDA4867-E5DC-4FB0-8FF1-84FFB7FC40D7}" type="pres">
      <dgm:prSet presAssocID="{86C01776-8B32-470E-BD4B-68AC32FE6F96}" presName="hierChild4" presStyleCnt="0"/>
      <dgm:spPr/>
    </dgm:pt>
    <dgm:pt modelId="{5ED60BD9-4008-4724-98C3-97012C8C5AD0}" type="pres">
      <dgm:prSet presAssocID="{86C01776-8B32-470E-BD4B-68AC32FE6F96}" presName="hierChild5" presStyleCnt="0"/>
      <dgm:spPr/>
    </dgm:pt>
    <dgm:pt modelId="{1C315B7C-C493-43EB-B47D-AB65BF0BC545}" type="pres">
      <dgm:prSet presAssocID="{0768F630-9749-4F66-8B76-6B23DCE99365}" presName="hierChild5" presStyleCnt="0"/>
      <dgm:spPr/>
    </dgm:pt>
    <dgm:pt modelId="{D680EDF6-A443-45C7-9781-D7D0E0EF3910}" type="pres">
      <dgm:prSet presAssocID="{83CFA3F8-DF8F-4514-BF59-5C5B3327D855}" presName="Name37" presStyleLbl="parChTrans1D3" presStyleIdx="7" presStyleCnt="8"/>
      <dgm:spPr/>
    </dgm:pt>
    <dgm:pt modelId="{5DF3D628-D70A-4AD3-9B1C-E5E0B9571388}" type="pres">
      <dgm:prSet presAssocID="{81DAC8B7-AF76-413A-B3CB-6BD280DB16CA}" presName="hierRoot2" presStyleCnt="0">
        <dgm:presLayoutVars>
          <dgm:hierBranch val="init"/>
        </dgm:presLayoutVars>
      </dgm:prSet>
      <dgm:spPr/>
    </dgm:pt>
    <dgm:pt modelId="{FE86CC41-B52D-4250-ABDF-BF798EDE337B}" type="pres">
      <dgm:prSet presAssocID="{81DAC8B7-AF76-413A-B3CB-6BD280DB16CA}" presName="rootComposite" presStyleCnt="0"/>
      <dgm:spPr/>
    </dgm:pt>
    <dgm:pt modelId="{482ACDC1-5182-476B-B205-97914682E509}" type="pres">
      <dgm:prSet presAssocID="{81DAC8B7-AF76-413A-B3CB-6BD280DB16CA}" presName="rootText" presStyleLbl="node3" presStyleIdx="7" presStyleCnt="8">
        <dgm:presLayoutVars>
          <dgm:chPref val="3"/>
        </dgm:presLayoutVars>
      </dgm:prSet>
      <dgm:spPr/>
    </dgm:pt>
    <dgm:pt modelId="{DBD52CB7-3E81-465B-9241-1EA6EF7ACA25}" type="pres">
      <dgm:prSet presAssocID="{81DAC8B7-AF76-413A-B3CB-6BD280DB16CA}" presName="rootConnector" presStyleLbl="node3" presStyleIdx="7" presStyleCnt="8"/>
      <dgm:spPr/>
    </dgm:pt>
    <dgm:pt modelId="{640F5ACB-C3E2-48F1-B35A-066423753AB3}" type="pres">
      <dgm:prSet presAssocID="{81DAC8B7-AF76-413A-B3CB-6BD280DB16CA}" presName="hierChild4" presStyleCnt="0"/>
      <dgm:spPr/>
    </dgm:pt>
    <dgm:pt modelId="{62AD74A9-0EA8-43A0-B600-4326126F1188}" type="pres">
      <dgm:prSet presAssocID="{C1E19714-8DD5-4BF1-B9D5-455B81E794D7}" presName="Name37" presStyleLbl="parChTrans1D4" presStyleIdx="7" presStyleCnt="9"/>
      <dgm:spPr/>
    </dgm:pt>
    <dgm:pt modelId="{29C6DAB3-9B54-4768-A684-2B9632BA05C5}" type="pres">
      <dgm:prSet presAssocID="{6C7C05B8-1A6C-4EC2-85B8-EC7C093F9A92}" presName="hierRoot2" presStyleCnt="0">
        <dgm:presLayoutVars>
          <dgm:hierBranch val="init"/>
        </dgm:presLayoutVars>
      </dgm:prSet>
      <dgm:spPr/>
    </dgm:pt>
    <dgm:pt modelId="{CC4059B4-5A98-4FBE-9D0C-E2AD95792AE4}" type="pres">
      <dgm:prSet presAssocID="{6C7C05B8-1A6C-4EC2-85B8-EC7C093F9A92}" presName="rootComposite" presStyleCnt="0"/>
      <dgm:spPr/>
    </dgm:pt>
    <dgm:pt modelId="{4D78A00F-ED58-48EA-B3C1-09C39C4B95CA}" type="pres">
      <dgm:prSet presAssocID="{6C7C05B8-1A6C-4EC2-85B8-EC7C093F9A92}" presName="rootText" presStyleLbl="node4" presStyleIdx="7" presStyleCnt="9" custScaleY="115439">
        <dgm:presLayoutVars>
          <dgm:chPref val="3"/>
        </dgm:presLayoutVars>
      </dgm:prSet>
      <dgm:spPr/>
    </dgm:pt>
    <dgm:pt modelId="{D3556AA8-8773-4DDD-BDD4-929557884C9C}" type="pres">
      <dgm:prSet presAssocID="{6C7C05B8-1A6C-4EC2-85B8-EC7C093F9A92}" presName="rootConnector" presStyleLbl="node4" presStyleIdx="7" presStyleCnt="9"/>
      <dgm:spPr/>
    </dgm:pt>
    <dgm:pt modelId="{A4FDC050-1B6E-428A-80EF-D02A9CDB8F38}" type="pres">
      <dgm:prSet presAssocID="{6C7C05B8-1A6C-4EC2-85B8-EC7C093F9A92}" presName="hierChild4" presStyleCnt="0"/>
      <dgm:spPr/>
    </dgm:pt>
    <dgm:pt modelId="{4AD79986-6EFA-41CF-940C-0582B843292C}" type="pres">
      <dgm:prSet presAssocID="{7A16E394-2D9C-4440-BAD2-583E3CC0816C}" presName="Name37" presStyleLbl="parChTrans1D4" presStyleIdx="8" presStyleCnt="9"/>
      <dgm:spPr/>
    </dgm:pt>
    <dgm:pt modelId="{3E0262B6-2F16-4B52-B624-A4B79C21B3C5}" type="pres">
      <dgm:prSet presAssocID="{FA05E88F-488C-4F0A-8BA1-60619F638DCF}" presName="hierRoot2" presStyleCnt="0">
        <dgm:presLayoutVars>
          <dgm:hierBranch val="init"/>
        </dgm:presLayoutVars>
      </dgm:prSet>
      <dgm:spPr/>
    </dgm:pt>
    <dgm:pt modelId="{0AC4EA3F-FD31-4895-A703-8C52B6F25C61}" type="pres">
      <dgm:prSet presAssocID="{FA05E88F-488C-4F0A-8BA1-60619F638DCF}" presName="rootComposite" presStyleCnt="0"/>
      <dgm:spPr/>
    </dgm:pt>
    <dgm:pt modelId="{B6C4BCD7-BDE3-41B6-AA75-59F2D8907594}" type="pres">
      <dgm:prSet presAssocID="{FA05E88F-488C-4F0A-8BA1-60619F638DCF}" presName="rootText" presStyleLbl="node4" presStyleIdx="8" presStyleCnt="9">
        <dgm:presLayoutVars>
          <dgm:chPref val="3"/>
        </dgm:presLayoutVars>
      </dgm:prSet>
      <dgm:spPr/>
    </dgm:pt>
    <dgm:pt modelId="{80E547F6-361D-43DF-B9BC-3B78ED47D746}" type="pres">
      <dgm:prSet presAssocID="{FA05E88F-488C-4F0A-8BA1-60619F638DCF}" presName="rootConnector" presStyleLbl="node4" presStyleIdx="8" presStyleCnt="9"/>
      <dgm:spPr/>
    </dgm:pt>
    <dgm:pt modelId="{B3ED80DD-38C3-4E6A-A57B-F0E3BF7EDF69}" type="pres">
      <dgm:prSet presAssocID="{FA05E88F-488C-4F0A-8BA1-60619F638DCF}" presName="hierChild4" presStyleCnt="0"/>
      <dgm:spPr/>
    </dgm:pt>
    <dgm:pt modelId="{64CE6BB2-250A-4463-9162-DF5250849E9A}" type="pres">
      <dgm:prSet presAssocID="{FA05E88F-488C-4F0A-8BA1-60619F638DCF}" presName="hierChild5" presStyleCnt="0"/>
      <dgm:spPr/>
    </dgm:pt>
    <dgm:pt modelId="{5CA39154-0C1E-410B-AABB-15734C44A3F4}" type="pres">
      <dgm:prSet presAssocID="{6C7C05B8-1A6C-4EC2-85B8-EC7C093F9A92}" presName="hierChild5" presStyleCnt="0"/>
      <dgm:spPr/>
    </dgm:pt>
    <dgm:pt modelId="{D6320A84-911F-4D2C-86C4-9A420C0B5913}" type="pres">
      <dgm:prSet presAssocID="{81DAC8B7-AF76-413A-B3CB-6BD280DB16CA}" presName="hierChild5" presStyleCnt="0"/>
      <dgm:spPr/>
    </dgm:pt>
    <dgm:pt modelId="{758E51B0-77A8-4C19-A112-AEFDC4951016}" type="pres">
      <dgm:prSet presAssocID="{1FC648C5-B3DE-4BDF-975A-F886163B61E8}" presName="hierChild5" presStyleCnt="0"/>
      <dgm:spPr/>
    </dgm:pt>
    <dgm:pt modelId="{6825BBAA-A632-4525-824B-ED6B5175CFD7}" type="pres">
      <dgm:prSet presAssocID="{356FF828-75A5-460B-A2B0-CC10CEBFFBA6}" presName="hierChild3" presStyleCnt="0"/>
      <dgm:spPr/>
    </dgm:pt>
  </dgm:ptLst>
  <dgm:cxnLst>
    <dgm:cxn modelId="{0E2B3F05-3FB1-421A-86EC-24DD642EA714}" type="presOf" srcId="{7FA46DCB-B6FE-40B3-872E-B302ED5870B3}" destId="{5E7810CA-7702-48A1-B2D3-DC99DCEF4BB4}" srcOrd="0" destOrd="0" presId="urn:microsoft.com/office/officeart/2005/8/layout/orgChart1"/>
    <dgm:cxn modelId="{F9D0DC09-EE01-44A5-9AAE-AE2E9693B45F}" srcId="{FD062974-FF3D-4FFA-B18F-489D104A6396}" destId="{56D901AD-8FF6-4C7D-84BC-A35F5D1A5298}" srcOrd="0" destOrd="0" parTransId="{159CFCC8-679D-4DC0-9733-A14579F827B5}" sibTransId="{E11E8ADC-7C46-48FB-A08A-E2D919C25008}"/>
    <dgm:cxn modelId="{842ADA0A-D056-4E9A-B0A3-4BC006837802}" srcId="{1FC648C5-B3DE-4BDF-975A-F886163B61E8}" destId="{0768F630-9749-4F66-8B76-6B23DCE99365}" srcOrd="0" destOrd="0" parTransId="{1BE3BEF1-1A4F-43F4-AF30-AC8012BA0BDF}" sibTransId="{8252714B-3C81-4F57-A2C8-58B9FA9145BE}"/>
    <dgm:cxn modelId="{4F1BB90E-55AA-430C-A775-FCD99647757A}" type="presOf" srcId="{F720F7A3-B165-4ECB-A043-9E5818B87D39}" destId="{014E4C2D-E552-48CB-B724-8A22B7470380}" srcOrd="0" destOrd="0" presId="urn:microsoft.com/office/officeart/2005/8/layout/orgChart1"/>
    <dgm:cxn modelId="{418C7110-8979-4134-8B56-3576E6ED9061}" type="presOf" srcId="{6B7B2A42-9B13-4A0E-992D-7D1061361CBD}" destId="{87F7A4A7-7337-4A59-B987-EA1CFEF11FF9}" srcOrd="0" destOrd="0" presId="urn:microsoft.com/office/officeart/2005/8/layout/orgChart1"/>
    <dgm:cxn modelId="{F6393B11-ECF7-4802-B227-14F80E0E5685}" type="presOf" srcId="{FA05E88F-488C-4F0A-8BA1-60619F638DCF}" destId="{B6C4BCD7-BDE3-41B6-AA75-59F2D8907594}" srcOrd="0" destOrd="0" presId="urn:microsoft.com/office/officeart/2005/8/layout/orgChart1"/>
    <dgm:cxn modelId="{7A585415-F859-4564-9708-AEB0B45F8B5B}" srcId="{6C7C05B8-1A6C-4EC2-85B8-EC7C093F9A92}" destId="{FA05E88F-488C-4F0A-8BA1-60619F638DCF}" srcOrd="0" destOrd="0" parTransId="{7A16E394-2D9C-4440-BAD2-583E3CC0816C}" sibTransId="{1100F3DB-0BB7-4263-9279-B4289EB69C69}"/>
    <dgm:cxn modelId="{09F7F518-A3E0-4503-B43A-825BDD7EF764}" srcId="{E43AED46-3F1E-47A3-8235-6CC1CE117E6D}" destId="{356FF828-75A5-460B-A2B0-CC10CEBFFBA6}" srcOrd="0" destOrd="0" parTransId="{680BECD4-6DBE-4102-8D4E-9C0D185FE7FF}" sibTransId="{30032E0F-6656-45B5-A1FD-76B875325887}"/>
    <dgm:cxn modelId="{AB4F3C1A-65AE-4FA8-BAE9-6D00C96A94FC}" type="presOf" srcId="{0768F630-9749-4F66-8B76-6B23DCE99365}" destId="{D272CF20-7C71-4972-82D7-928361A5A790}" srcOrd="0" destOrd="0" presId="urn:microsoft.com/office/officeart/2005/8/layout/orgChart1"/>
    <dgm:cxn modelId="{5475511B-5614-4111-A917-EAA0391C1184}" type="presOf" srcId="{05FF0766-5F03-4EAA-9091-15A5869AF545}" destId="{D0F5F951-DBD5-4524-9D9C-24079664EACD}" srcOrd="0" destOrd="0" presId="urn:microsoft.com/office/officeart/2005/8/layout/orgChart1"/>
    <dgm:cxn modelId="{D98DD41B-1482-4A91-AFC7-13C2833FB4F6}" type="presOf" srcId="{2E0BC91A-CDA3-4E1B-939E-F0301AA8FA2D}" destId="{FCE952C5-C831-41A4-9B8A-DBAC2307D0CB}" srcOrd="0" destOrd="0" presId="urn:microsoft.com/office/officeart/2005/8/layout/orgChart1"/>
    <dgm:cxn modelId="{31F9611C-D2AE-460C-8073-53E3DC57D7B7}" type="presOf" srcId="{F9A3D0F8-0918-49CC-8F27-BFBB225186B6}" destId="{FAA659FD-E37A-4532-9778-8B150BB01545}" srcOrd="0" destOrd="0" presId="urn:microsoft.com/office/officeart/2005/8/layout/orgChart1"/>
    <dgm:cxn modelId="{DD6F7C1D-968F-4D51-8B23-DD2FD8C26B47}" srcId="{356FF828-75A5-460B-A2B0-CC10CEBFFBA6}" destId="{2E696104-F8CA-4610-B7EE-D224DA4B23E7}" srcOrd="0" destOrd="0" parTransId="{B79100E6-0FCB-40A7-AD74-EB96678EB054}" sibTransId="{F10EE9D5-384B-4A97-B302-7E923A4355A6}"/>
    <dgm:cxn modelId="{5E6C4F22-5178-40C5-B01C-934325446EB8}" type="presOf" srcId="{E43AED46-3F1E-47A3-8235-6CC1CE117E6D}" destId="{CE9AECBC-0068-4DD2-9AE9-D31FB97B953B}" srcOrd="0" destOrd="0" presId="urn:microsoft.com/office/officeart/2005/8/layout/orgChart1"/>
    <dgm:cxn modelId="{E9DE0324-0A20-4948-BEB3-1A07FB513D03}" type="presOf" srcId="{56D901AD-8FF6-4C7D-84BC-A35F5D1A5298}" destId="{B2CE0937-9C99-417A-85C5-798924DB24B6}" srcOrd="1" destOrd="0" presId="urn:microsoft.com/office/officeart/2005/8/layout/orgChart1"/>
    <dgm:cxn modelId="{39B18E24-43D0-49E1-B236-DA964E5AF760}" srcId="{356FF828-75A5-460B-A2B0-CC10CEBFFBA6}" destId="{1FC648C5-B3DE-4BDF-975A-F886163B61E8}" srcOrd="3" destOrd="0" parTransId="{989D0D5A-664B-4E47-B5C9-A2AE767A8C97}" sibTransId="{3F646696-4C58-4179-AFE6-0961E7BF0653}"/>
    <dgm:cxn modelId="{87215428-EBC5-4D34-9B20-64D15B1CC5E3}" type="presOf" srcId="{6C7C05B8-1A6C-4EC2-85B8-EC7C093F9A92}" destId="{4D78A00F-ED58-48EA-B3C1-09C39C4B95CA}" srcOrd="0" destOrd="0" presId="urn:microsoft.com/office/officeart/2005/8/layout/orgChart1"/>
    <dgm:cxn modelId="{046DAA29-2044-4388-A72B-B6F7B862E103}" type="presOf" srcId="{5A98E603-B85B-4C4F-9D27-3A2051BCE7BF}" destId="{DDCA20AD-1E72-4D8C-84B4-6557FC482FDF}" srcOrd="0" destOrd="0" presId="urn:microsoft.com/office/officeart/2005/8/layout/orgChart1"/>
    <dgm:cxn modelId="{30CC092C-6BD3-4A2F-95F2-5BE63AE88BBF}" type="presOf" srcId="{2E696104-F8CA-4610-B7EE-D224DA4B23E7}" destId="{15C07FAD-7033-49F8-83E3-2B2C1BA70C95}" srcOrd="0" destOrd="0" presId="urn:microsoft.com/office/officeart/2005/8/layout/orgChart1"/>
    <dgm:cxn modelId="{225B8632-B0F8-4CC3-9A96-F9922568E95D}" type="presOf" srcId="{7FA46DCB-B6FE-40B3-872E-B302ED5870B3}" destId="{D1F528CC-3603-450B-B3D1-7A7A0F8CC1FA}" srcOrd="1" destOrd="0" presId="urn:microsoft.com/office/officeart/2005/8/layout/orgChart1"/>
    <dgm:cxn modelId="{9DAC9F33-0185-4A07-B4F6-07C514600087}" type="presOf" srcId="{DE6C20F9-B475-4D9F-9E14-E7D06B995F0E}" destId="{CEBD8759-C609-47AF-BBE3-B2F532728E2A}" srcOrd="0" destOrd="0" presId="urn:microsoft.com/office/officeart/2005/8/layout/orgChart1"/>
    <dgm:cxn modelId="{B610B139-7177-40DE-9426-AAD58F05BD0B}" type="presOf" srcId="{E6C7BD79-F46C-4A48-9097-8FBEE5C8BD0D}" destId="{1B79F46D-3C74-41AE-B4ED-FE3522554184}" srcOrd="0" destOrd="0" presId="urn:microsoft.com/office/officeart/2005/8/layout/orgChart1"/>
    <dgm:cxn modelId="{27D1423A-6C4C-43D2-AC4A-13373B07B0D2}" srcId="{746B74BE-0A62-4263-A2DD-693201298DDD}" destId="{95EACCE7-8BA4-4A46-A3BF-9894F88EBBFE}" srcOrd="0" destOrd="0" parTransId="{DE6C20F9-B475-4D9F-9E14-E7D06B995F0E}" sibTransId="{676A52B8-4A9D-40FB-8E1E-647089E1E922}"/>
    <dgm:cxn modelId="{23078D3A-252A-4C72-AE55-156A560CEDC1}" type="presOf" srcId="{7111174A-CF08-43CD-9CE8-001AD3491C59}" destId="{C13B8517-FA84-40CF-A54E-034D37BC68BF}" srcOrd="0" destOrd="0" presId="urn:microsoft.com/office/officeart/2005/8/layout/orgChart1"/>
    <dgm:cxn modelId="{B2A24A3C-CC9F-4C43-9883-1AC0D20CA6D6}" type="presOf" srcId="{989D0D5A-664B-4E47-B5C9-A2AE767A8C97}" destId="{C06D1318-0314-4F91-8F59-1CF5747D7DCC}" srcOrd="0" destOrd="0" presId="urn:microsoft.com/office/officeart/2005/8/layout/orgChart1"/>
    <dgm:cxn modelId="{617C6F40-6E51-4C5D-852E-0CB968D704CE}" type="presOf" srcId="{E87D3C09-AA14-437C-A8D6-035E0081C986}" destId="{77C199D7-1264-4D89-A116-ED534E9F1BA0}" srcOrd="0" destOrd="0" presId="urn:microsoft.com/office/officeart/2005/8/layout/orgChart1"/>
    <dgm:cxn modelId="{6270D95E-2B3A-4211-B98E-27A12D987677}" type="presOf" srcId="{46ED1147-854F-41CB-947A-5652694DBCB1}" destId="{AFC20B0B-73E6-4E43-9B16-3DD6C6D2C440}" srcOrd="0" destOrd="0" presId="urn:microsoft.com/office/officeart/2005/8/layout/orgChart1"/>
    <dgm:cxn modelId="{143E8941-D202-4BA4-AA89-A496A3D47968}" srcId="{7FA46DCB-B6FE-40B3-872E-B302ED5870B3}" destId="{E87D3C09-AA14-437C-A8D6-035E0081C986}" srcOrd="0" destOrd="0" parTransId="{FC92BDC9-C5FF-4C97-82A6-DB75DA191012}" sibTransId="{FD1056F9-930E-48E7-B96C-CA0681176776}"/>
    <dgm:cxn modelId="{CF37C443-5D08-44D9-92FD-4A763AC2897A}" type="presOf" srcId="{1BE3BEF1-1A4F-43F4-AF30-AC8012BA0BDF}" destId="{53E69D44-8AE7-4964-BF6B-37EC0033ECE0}" srcOrd="0" destOrd="0" presId="urn:microsoft.com/office/officeart/2005/8/layout/orgChart1"/>
    <dgm:cxn modelId="{077C3964-84FC-40EF-B7E7-3376F59A522F}" type="presOf" srcId="{83CFA3F8-DF8F-4514-BF59-5C5B3327D855}" destId="{D680EDF6-A443-45C7-9781-D7D0E0EF3910}" srcOrd="0" destOrd="0" presId="urn:microsoft.com/office/officeart/2005/8/layout/orgChart1"/>
    <dgm:cxn modelId="{71DB7046-7B01-4044-82CD-CFD86E2C683F}" type="presOf" srcId="{95EACCE7-8BA4-4A46-A3BF-9894F88EBBFE}" destId="{A5648CA5-D1F6-4176-BE16-E44795623D04}" srcOrd="1" destOrd="0" presId="urn:microsoft.com/office/officeart/2005/8/layout/orgChart1"/>
    <dgm:cxn modelId="{B96C014A-D3F5-4E9F-B11A-DB61FFA1B418}" srcId="{5A98E603-B85B-4C4F-9D27-3A2051BCE7BF}" destId="{6517AB6B-05BC-41E3-81CF-CD27AC76AE42}" srcOrd="0" destOrd="0" parTransId="{6E913018-87E6-4845-89A3-9E12F14E58C9}" sibTransId="{EDEA1057-BCB7-479E-9656-EF67AA94C322}"/>
    <dgm:cxn modelId="{9D43494A-F936-4B2F-BF0B-484A0D82778D}" type="presOf" srcId="{B33ED22F-E569-49A4-837F-7EE4B2E96FED}" destId="{76D681B9-09DF-4816-BF18-7B691076512B}" srcOrd="1" destOrd="0" presId="urn:microsoft.com/office/officeart/2005/8/layout/orgChart1"/>
    <dgm:cxn modelId="{FA56C94C-A3C1-43AD-A89E-DCF50B2582A8}" srcId="{81DAC8B7-AF76-413A-B3CB-6BD280DB16CA}" destId="{6C7C05B8-1A6C-4EC2-85B8-EC7C093F9A92}" srcOrd="0" destOrd="0" parTransId="{C1E19714-8DD5-4BF1-B9D5-455B81E794D7}" sibTransId="{774CDC99-6C59-406D-AD6E-D905706742F5}"/>
    <dgm:cxn modelId="{CE58E34C-8E5C-45E0-83E5-9E772635C5C3}" type="presOf" srcId="{FA05E88F-488C-4F0A-8BA1-60619F638DCF}" destId="{80E547F6-361D-43DF-B9BC-3B78ED47D746}" srcOrd="1" destOrd="0" presId="urn:microsoft.com/office/officeart/2005/8/layout/orgChart1"/>
    <dgm:cxn modelId="{A9AA4D6F-18C7-45B1-8844-E43BCBDB7BCD}" type="presOf" srcId="{B1FAC673-6743-42F7-B5AB-A71AAE17B8D0}" destId="{F2E10F64-2936-4230-81AB-DB046B0E3174}" srcOrd="1" destOrd="0" presId="urn:microsoft.com/office/officeart/2005/8/layout/orgChart1"/>
    <dgm:cxn modelId="{2788B04F-D2D7-4F6A-90E6-35300D69991D}" type="presOf" srcId="{C1E19714-8DD5-4BF1-B9D5-455B81E794D7}" destId="{62AD74A9-0EA8-43A0-B600-4326126F1188}" srcOrd="0" destOrd="0" presId="urn:microsoft.com/office/officeart/2005/8/layout/orgChart1"/>
    <dgm:cxn modelId="{F9A98872-4B17-4EAA-9285-77114EDE6D66}" type="presOf" srcId="{746B74BE-0A62-4263-A2DD-693201298DDD}" destId="{4159C869-3CE2-4236-8CD5-694245604611}" srcOrd="0" destOrd="0" presId="urn:microsoft.com/office/officeart/2005/8/layout/orgChart1"/>
    <dgm:cxn modelId="{C36AFC72-B3D4-4C89-A277-CC4F6061B352}" type="presOf" srcId="{0768F630-9749-4F66-8B76-6B23DCE99365}" destId="{A476C996-5806-445E-8AD0-7E180DD44016}" srcOrd="1" destOrd="0" presId="urn:microsoft.com/office/officeart/2005/8/layout/orgChart1"/>
    <dgm:cxn modelId="{BA8DA675-916E-4036-BD2A-BA8998082370}" srcId="{356FF828-75A5-460B-A2B0-CC10CEBFFBA6}" destId="{5A98E603-B85B-4C4F-9D27-3A2051BCE7BF}" srcOrd="2" destOrd="0" parTransId="{A02F4FA7-3FC8-420E-ABA3-AF8926197CE2}" sibTransId="{E11BB8AA-69C3-405E-99F2-E80E20A96716}"/>
    <dgm:cxn modelId="{D4A67976-0C82-4B79-8592-D99CD03431E1}" type="presOf" srcId="{159CFCC8-679D-4DC0-9733-A14579F827B5}" destId="{C3F9D521-7CBC-4944-AEE6-84B60D1219E1}" srcOrd="0" destOrd="0" presId="urn:microsoft.com/office/officeart/2005/8/layout/orgChart1"/>
    <dgm:cxn modelId="{D0CD6257-C3F8-4AB7-872A-76E39653A3D9}" type="presOf" srcId="{A02F4FA7-3FC8-420E-ABA3-AF8926197CE2}" destId="{630FE987-EC0B-43C7-985C-8BC254B6F982}" srcOrd="0" destOrd="0" presId="urn:microsoft.com/office/officeart/2005/8/layout/orgChart1"/>
    <dgm:cxn modelId="{E15CBB77-4C2C-487D-B05A-42FCE4B4EF24}" type="presOf" srcId="{FD062974-FF3D-4FFA-B18F-489D104A6396}" destId="{34BCE5EB-F1CF-4FBF-A40B-B128B28119C0}" srcOrd="1" destOrd="0" presId="urn:microsoft.com/office/officeart/2005/8/layout/orgChart1"/>
    <dgm:cxn modelId="{3CDD4F58-581B-40C1-A64F-7F31CE2059FC}" type="presOf" srcId="{C149A43D-23E1-481A-A632-7840602088F8}" destId="{FD7A7DA2-C11C-43A4-8706-6E4105F350C9}" srcOrd="0" destOrd="0" presId="urn:microsoft.com/office/officeart/2005/8/layout/orgChart1"/>
    <dgm:cxn modelId="{6E43C658-560C-4FBF-9006-4348A3C028A9}" type="presOf" srcId="{27F43290-9D16-40B5-8458-69AF456BD39D}" destId="{5E04811F-443C-45AD-8CD2-4EBEB594ACB0}" srcOrd="0" destOrd="0" presId="urn:microsoft.com/office/officeart/2005/8/layout/orgChart1"/>
    <dgm:cxn modelId="{2C5A4E79-7397-428B-ABCB-8704438FCDE4}" type="presOf" srcId="{56D901AD-8FF6-4C7D-84BC-A35F5D1A5298}" destId="{B99E0AB4-A98D-4CF3-9C01-3ED770B25598}" srcOrd="0" destOrd="0" presId="urn:microsoft.com/office/officeart/2005/8/layout/orgChart1"/>
    <dgm:cxn modelId="{8F24168A-A96E-49A1-9306-A54334E65BF1}" type="presOf" srcId="{603FA477-98AC-4D3E-B66A-4333B42432FE}" destId="{74090481-DADE-4CEF-9B0D-345A18740463}" srcOrd="1" destOrd="0" presId="urn:microsoft.com/office/officeart/2005/8/layout/orgChart1"/>
    <dgm:cxn modelId="{2EB5AA8B-28EC-4F2B-94B9-0B7AE9334861}" type="presOf" srcId="{FE66F82F-9A60-4CE6-A5BC-1EC9935C7941}" destId="{994FC354-031B-4C45-90AE-76F32EF2349E}" srcOrd="0" destOrd="0" presId="urn:microsoft.com/office/officeart/2005/8/layout/orgChart1"/>
    <dgm:cxn modelId="{01454B8E-649C-4B1F-A156-ACEE8FB76A6B}" srcId="{356FF828-75A5-460B-A2B0-CC10CEBFFBA6}" destId="{B33ED22F-E569-49A4-837F-7EE4B2E96FED}" srcOrd="1" destOrd="0" parTransId="{F720F7A3-B165-4ECB-A043-9E5818B87D39}" sibTransId="{552BED8A-B99E-4C64-8DAD-A8C8B4E57F80}"/>
    <dgm:cxn modelId="{A9289E8E-7574-4B53-91C9-C061D62DCA62}" type="presOf" srcId="{746B74BE-0A62-4263-A2DD-693201298DDD}" destId="{7B2FE95B-A8BB-4FAA-8922-ED3133C4C938}" srcOrd="1" destOrd="0" presId="urn:microsoft.com/office/officeart/2005/8/layout/orgChart1"/>
    <dgm:cxn modelId="{6B0FD090-22E7-4BEE-BFCC-04CECAB93DB9}" srcId="{B33ED22F-E569-49A4-837F-7EE4B2E96FED}" destId="{7FA46DCB-B6FE-40B3-872E-B302ED5870B3}" srcOrd="0" destOrd="0" parTransId="{F9A3D0F8-0918-49CC-8F27-BFBB225186B6}" sibTransId="{B81C6B31-8A5E-4862-ABBD-ED0E1D1B0B1D}"/>
    <dgm:cxn modelId="{EB0E8D95-1869-47B8-BBB2-5DAA54E75A13}" type="presOf" srcId="{81DAC8B7-AF76-413A-B3CB-6BD280DB16CA}" destId="{482ACDC1-5182-476B-B205-97914682E509}" srcOrd="0" destOrd="0" presId="urn:microsoft.com/office/officeart/2005/8/layout/orgChart1"/>
    <dgm:cxn modelId="{3EEB0996-F126-4155-BF4F-B5AC192E7756}" type="presOf" srcId="{E6C7BD79-F46C-4A48-9097-8FBEE5C8BD0D}" destId="{FFACD590-6DC6-4714-B8B2-F7BD55E3AF9C}" srcOrd="1" destOrd="0" presId="urn:microsoft.com/office/officeart/2005/8/layout/orgChart1"/>
    <dgm:cxn modelId="{58F25999-03A1-4159-8F20-68072AC30ECA}" srcId="{6517AB6B-05BC-41E3-81CF-CD27AC76AE42}" destId="{43B496AD-EE51-4036-90FE-A9D975AE17E1}" srcOrd="0" destOrd="0" parTransId="{7111174A-CF08-43CD-9CE8-001AD3491C59}" sibTransId="{99DA7DD7-7EA5-4EFE-9A1E-66850FE65E47}"/>
    <dgm:cxn modelId="{499FE4A3-5697-4FB4-BA0F-EB5B9626E513}" srcId="{1FC648C5-B3DE-4BDF-975A-F886163B61E8}" destId="{81DAC8B7-AF76-413A-B3CB-6BD280DB16CA}" srcOrd="1" destOrd="0" parTransId="{83CFA3F8-DF8F-4514-BF59-5C5B3327D855}" sibTransId="{F2759F66-4699-4861-A25E-2D9CA0BA6C4E}"/>
    <dgm:cxn modelId="{284DDCA4-A3AE-4DC1-88A6-D48C8171402C}" srcId="{2E696104-F8CA-4610-B7EE-D224DA4B23E7}" destId="{FE66F82F-9A60-4CE6-A5BC-1EC9935C7941}" srcOrd="0" destOrd="0" parTransId="{05FF0766-5F03-4EAA-9091-15A5869AF545}" sibTransId="{B00488E6-30EA-4A10-AA55-A1D75CD14F48}"/>
    <dgm:cxn modelId="{540A5AA7-64A6-4C9F-BD01-3630CB32A8B2}" type="presOf" srcId="{620C5007-7A6F-4572-BD08-36EEDDB910EC}" destId="{55B453AE-CE7F-4C99-9F29-82A01785D3AF}" srcOrd="0" destOrd="0" presId="urn:microsoft.com/office/officeart/2005/8/layout/orgChart1"/>
    <dgm:cxn modelId="{D2300BAA-DB70-4C75-98B3-FBE88AEE535C}" type="presOf" srcId="{43B496AD-EE51-4036-90FE-A9D975AE17E1}" destId="{2E755541-9C0C-4F53-9F97-85E3B991B6B1}" srcOrd="1" destOrd="0" presId="urn:microsoft.com/office/officeart/2005/8/layout/orgChart1"/>
    <dgm:cxn modelId="{D96DCAAC-0422-449C-A93E-B78FCA4632D0}" type="presOf" srcId="{6517AB6B-05BC-41E3-81CF-CD27AC76AE42}" destId="{26C5E0AA-520B-46BA-9171-DAAAA1BBD799}" srcOrd="1" destOrd="0" presId="urn:microsoft.com/office/officeart/2005/8/layout/orgChart1"/>
    <dgm:cxn modelId="{00327BB1-6534-43BF-B40C-ECB49512C530}" type="presOf" srcId="{6E913018-87E6-4845-89A3-9E12F14E58C9}" destId="{709013B0-5954-4793-83A6-0F23C6E90086}" srcOrd="0" destOrd="0" presId="urn:microsoft.com/office/officeart/2005/8/layout/orgChart1"/>
    <dgm:cxn modelId="{51706FB2-9E98-4DF2-9723-1DAC5AF1F5DF}" type="presOf" srcId="{1FC648C5-B3DE-4BDF-975A-F886163B61E8}" destId="{DC119F86-78AD-4267-B4EE-B68B1C00BCC7}" srcOrd="1" destOrd="0" presId="urn:microsoft.com/office/officeart/2005/8/layout/orgChart1"/>
    <dgm:cxn modelId="{DC077EB5-BFC7-4889-BDF7-5B3AC4FE7C30}" srcId="{E6C7BD79-F46C-4A48-9097-8FBEE5C8BD0D}" destId="{B1FAC673-6743-42F7-B5AB-A71AAE17B8D0}" srcOrd="0" destOrd="0" parTransId="{620C5007-7A6F-4572-BD08-36EEDDB910EC}" sibTransId="{71A8B5B2-EDE3-493A-9418-BD82574B4C30}"/>
    <dgm:cxn modelId="{680FF7B6-71CF-4A11-9B6C-317FFE7B96F7}" type="presOf" srcId="{2E696104-F8CA-4610-B7EE-D224DA4B23E7}" destId="{EA5491DD-17D5-4376-A8C9-BA68B4BEACAF}" srcOrd="1" destOrd="0" presId="urn:microsoft.com/office/officeart/2005/8/layout/orgChart1"/>
    <dgm:cxn modelId="{13BDD1B7-24C9-4ACE-853E-3AF855C1C3B9}" type="presOf" srcId="{E87D3C09-AA14-437C-A8D6-035E0081C986}" destId="{4E28C3DD-7632-4293-83DB-6C14DA3F3CAD}" srcOrd="1" destOrd="0" presId="urn:microsoft.com/office/officeart/2005/8/layout/orgChart1"/>
    <dgm:cxn modelId="{1F9382BE-D233-48EA-B477-0E9B7495736C}" type="presOf" srcId="{B1FAC673-6743-42F7-B5AB-A71AAE17B8D0}" destId="{28BEBC2C-9F62-4FDF-865E-EDCA672C6F24}" srcOrd="0" destOrd="0" presId="urn:microsoft.com/office/officeart/2005/8/layout/orgChart1"/>
    <dgm:cxn modelId="{FD6758BF-856B-462A-AD07-9575BDD10D10}" type="presOf" srcId="{FD062974-FF3D-4FFA-B18F-489D104A6396}" destId="{385FEA89-D8A6-4409-8B3B-FBEB4F7653D1}" srcOrd="0" destOrd="0" presId="urn:microsoft.com/office/officeart/2005/8/layout/orgChart1"/>
    <dgm:cxn modelId="{2DDAFDC1-9C11-45C8-9CF5-093234BA1B38}" srcId="{5A98E603-B85B-4C4F-9D27-3A2051BCE7BF}" destId="{603FA477-98AC-4D3E-B66A-4333B42432FE}" srcOrd="2" destOrd="0" parTransId="{C149A43D-23E1-481A-A632-7840602088F8}" sibTransId="{B0C2E153-CAFF-432A-B930-682FDA8A31CC}"/>
    <dgm:cxn modelId="{685812C8-AE73-409F-9CA4-824AF3A498BF}" srcId="{2E696104-F8CA-4610-B7EE-D224DA4B23E7}" destId="{E6C7BD79-F46C-4A48-9097-8FBEE5C8BD0D}" srcOrd="1" destOrd="0" parTransId="{27F43290-9D16-40B5-8458-69AF456BD39D}" sibTransId="{A779D8B0-8774-4755-9428-3D448A5F76D2}"/>
    <dgm:cxn modelId="{94096EC8-C7DC-48F3-981F-3612165B11EE}" type="presOf" srcId="{B79100E6-0FCB-40A7-AD74-EB96678EB054}" destId="{50FC0AC2-9A93-4C22-8C7E-6DC3EBFCC0AC}" srcOrd="0" destOrd="0" presId="urn:microsoft.com/office/officeart/2005/8/layout/orgChart1"/>
    <dgm:cxn modelId="{E6A767C9-C0DA-4F26-9570-A358E1FE7D00}" type="presOf" srcId="{43B496AD-EE51-4036-90FE-A9D975AE17E1}" destId="{553685A3-2B91-4CAA-951C-1CD1F04586F4}" srcOrd="0" destOrd="0" presId="urn:microsoft.com/office/officeart/2005/8/layout/orgChart1"/>
    <dgm:cxn modelId="{90C27ACB-E2A4-4565-A34F-728BBE248784}" type="presOf" srcId="{B33ED22F-E569-49A4-837F-7EE4B2E96FED}" destId="{1FAADD1D-3E60-42BD-AFD8-596F071DAFF1}" srcOrd="0" destOrd="0" presId="urn:microsoft.com/office/officeart/2005/8/layout/orgChart1"/>
    <dgm:cxn modelId="{F32070CC-0D6B-41EA-82A4-B4061799D635}" type="presOf" srcId="{603FA477-98AC-4D3E-B66A-4333B42432FE}" destId="{10F7FC48-065B-4979-ADE6-7110CD2499BC}" srcOrd="0" destOrd="0" presId="urn:microsoft.com/office/officeart/2005/8/layout/orgChart1"/>
    <dgm:cxn modelId="{04E8AACC-2641-4095-99B8-4AF2F63F6F5C}" srcId="{FE66F82F-9A60-4CE6-A5BC-1EC9935C7941}" destId="{FD062974-FF3D-4FFA-B18F-489D104A6396}" srcOrd="0" destOrd="0" parTransId="{2E0BC91A-CDA3-4E1B-939E-F0301AA8FA2D}" sibTransId="{411E7C02-C4B9-483A-AE8A-6472519C4047}"/>
    <dgm:cxn modelId="{418001CD-0C2D-42D9-B71C-ED656DB70082}" type="presOf" srcId="{86C01776-8B32-470E-BD4B-68AC32FE6F96}" destId="{45C5D42B-6EC6-4809-BF91-6CCC5DDD5F2B}" srcOrd="1" destOrd="0" presId="urn:microsoft.com/office/officeart/2005/8/layout/orgChart1"/>
    <dgm:cxn modelId="{D596C1CF-819D-40AC-9C81-1AEF51261018}" srcId="{5A98E603-B85B-4C4F-9D27-3A2051BCE7BF}" destId="{746B74BE-0A62-4263-A2DD-693201298DDD}" srcOrd="1" destOrd="0" parTransId="{6B7B2A42-9B13-4A0E-992D-7D1061361CBD}" sibTransId="{B2D51FDD-C37F-469F-8A2D-9757B03788D6}"/>
    <dgm:cxn modelId="{11E6F3DC-E100-41E6-AB61-13C3A354315A}" type="presOf" srcId="{356FF828-75A5-460B-A2B0-CC10CEBFFBA6}" destId="{0028B587-5A50-4CE2-99B1-7270EF75B203}" srcOrd="1" destOrd="0" presId="urn:microsoft.com/office/officeart/2005/8/layout/orgChart1"/>
    <dgm:cxn modelId="{279392DE-D40D-4F9C-BB77-379A834AFF1B}" type="presOf" srcId="{356FF828-75A5-460B-A2B0-CC10CEBFFBA6}" destId="{DD32ACDA-E5CD-4570-B395-3E0078A2F4F6}" srcOrd="0" destOrd="0" presId="urn:microsoft.com/office/officeart/2005/8/layout/orgChart1"/>
    <dgm:cxn modelId="{2646E7DE-4A5D-4885-AE68-32D7B6EAE617}" type="presOf" srcId="{7A16E394-2D9C-4440-BAD2-583E3CC0816C}" destId="{4AD79986-6EFA-41CF-940C-0582B843292C}" srcOrd="0" destOrd="0" presId="urn:microsoft.com/office/officeart/2005/8/layout/orgChart1"/>
    <dgm:cxn modelId="{0DB848E1-2BC0-4441-93B2-6851B1CA286C}" type="presOf" srcId="{95EACCE7-8BA4-4A46-A3BF-9894F88EBBFE}" destId="{D3833086-6700-48DB-A50B-8FD660012780}" srcOrd="0" destOrd="0" presId="urn:microsoft.com/office/officeart/2005/8/layout/orgChart1"/>
    <dgm:cxn modelId="{C281E8E3-16AC-4A1B-805B-91D610D717E0}" type="presOf" srcId="{5A98E603-B85B-4C4F-9D27-3A2051BCE7BF}" destId="{E31F4140-3C8E-4A84-ADD6-7DFF5BC1CA71}" srcOrd="1" destOrd="0" presId="urn:microsoft.com/office/officeart/2005/8/layout/orgChart1"/>
    <dgm:cxn modelId="{D87F5BE6-FDCE-42B0-A964-7551D16D8C53}" type="presOf" srcId="{81DAC8B7-AF76-413A-B3CB-6BD280DB16CA}" destId="{DBD52CB7-3E81-465B-9241-1EA6EF7ACA25}" srcOrd="1" destOrd="0" presId="urn:microsoft.com/office/officeart/2005/8/layout/orgChart1"/>
    <dgm:cxn modelId="{A678F5E6-37B5-4481-93C6-D22262B532CF}" type="presOf" srcId="{86C01776-8B32-470E-BD4B-68AC32FE6F96}" destId="{0204B66E-9D76-4C48-8094-2304999DCFBF}" srcOrd="0" destOrd="0" presId="urn:microsoft.com/office/officeart/2005/8/layout/orgChart1"/>
    <dgm:cxn modelId="{5DFEDAE9-9A33-4838-9594-DB6FA72AF5B6}" type="presOf" srcId="{FC92BDC9-C5FF-4C97-82A6-DB75DA191012}" destId="{D40EEF34-0B35-485F-9AE0-339B4C1B88A8}" srcOrd="0" destOrd="0" presId="urn:microsoft.com/office/officeart/2005/8/layout/orgChart1"/>
    <dgm:cxn modelId="{B629D5ED-EBA3-4482-9315-42CFA2235C8D}" type="presOf" srcId="{6517AB6B-05BC-41E3-81CF-CD27AC76AE42}" destId="{42869374-0B18-4598-91FC-0D47CE505C76}" srcOrd="0" destOrd="0" presId="urn:microsoft.com/office/officeart/2005/8/layout/orgChart1"/>
    <dgm:cxn modelId="{D2C684EE-BDC4-4DF5-8235-3EF0FAB30327}" type="presOf" srcId="{FE66F82F-9A60-4CE6-A5BC-1EC9935C7941}" destId="{2D94396A-F81B-4B93-BF57-CA62B603D1B2}" srcOrd="1" destOrd="0" presId="urn:microsoft.com/office/officeart/2005/8/layout/orgChart1"/>
    <dgm:cxn modelId="{7D1E9CF1-2292-4DBA-9C3A-C6FB4BE5CF31}" srcId="{0768F630-9749-4F66-8B76-6B23DCE99365}" destId="{86C01776-8B32-470E-BD4B-68AC32FE6F96}" srcOrd="0" destOrd="0" parTransId="{46ED1147-854F-41CB-947A-5652694DBCB1}" sibTransId="{D5BA9F1D-C365-4064-B53C-3C05B9007AD1}"/>
    <dgm:cxn modelId="{BEC146F4-4C38-42D2-9A15-512D5206C319}" type="presOf" srcId="{6C7C05B8-1A6C-4EC2-85B8-EC7C093F9A92}" destId="{D3556AA8-8773-4DDD-BDD4-929557884C9C}" srcOrd="1" destOrd="0" presId="urn:microsoft.com/office/officeart/2005/8/layout/orgChart1"/>
    <dgm:cxn modelId="{88BB95F4-B254-44A7-870C-33565F108C6C}" type="presOf" srcId="{1FC648C5-B3DE-4BDF-975A-F886163B61E8}" destId="{1D097542-AA05-4B0E-9B0C-74F00ED8F22A}" srcOrd="0" destOrd="0" presId="urn:microsoft.com/office/officeart/2005/8/layout/orgChart1"/>
    <dgm:cxn modelId="{653378FA-3DCC-498A-A286-37221CBAA4D2}" type="presParOf" srcId="{CE9AECBC-0068-4DD2-9AE9-D31FB97B953B}" destId="{625C41B3-C92F-4F76-A5BE-9546810CD1C6}" srcOrd="0" destOrd="0" presId="urn:microsoft.com/office/officeart/2005/8/layout/orgChart1"/>
    <dgm:cxn modelId="{40B5CFFF-5982-4200-BFE9-5D56152E78A3}" type="presParOf" srcId="{625C41B3-C92F-4F76-A5BE-9546810CD1C6}" destId="{A034644F-FFF1-4385-8CE9-CE1C53282086}" srcOrd="0" destOrd="0" presId="urn:microsoft.com/office/officeart/2005/8/layout/orgChart1"/>
    <dgm:cxn modelId="{A4FD366C-1763-48BE-AAB8-D84B42F6D0BF}" type="presParOf" srcId="{A034644F-FFF1-4385-8CE9-CE1C53282086}" destId="{DD32ACDA-E5CD-4570-B395-3E0078A2F4F6}" srcOrd="0" destOrd="0" presId="urn:microsoft.com/office/officeart/2005/8/layout/orgChart1"/>
    <dgm:cxn modelId="{6B4F4C17-EBD3-4F76-A07E-C4F15A4612D8}" type="presParOf" srcId="{A034644F-FFF1-4385-8CE9-CE1C53282086}" destId="{0028B587-5A50-4CE2-99B1-7270EF75B203}" srcOrd="1" destOrd="0" presId="urn:microsoft.com/office/officeart/2005/8/layout/orgChart1"/>
    <dgm:cxn modelId="{A4F8EEB9-8BC7-4AD2-B12A-E7C3B701CB58}" type="presParOf" srcId="{625C41B3-C92F-4F76-A5BE-9546810CD1C6}" destId="{69EC0EFE-45B0-4F7D-9E6A-D0FB24A71EEA}" srcOrd="1" destOrd="0" presId="urn:microsoft.com/office/officeart/2005/8/layout/orgChart1"/>
    <dgm:cxn modelId="{5DC3927F-9663-40B8-8CE7-492A81212E35}" type="presParOf" srcId="{69EC0EFE-45B0-4F7D-9E6A-D0FB24A71EEA}" destId="{50FC0AC2-9A93-4C22-8C7E-6DC3EBFCC0AC}" srcOrd="0" destOrd="0" presId="urn:microsoft.com/office/officeart/2005/8/layout/orgChart1"/>
    <dgm:cxn modelId="{79434E5D-2FAC-45FF-A14A-306D3BAEB9EC}" type="presParOf" srcId="{69EC0EFE-45B0-4F7D-9E6A-D0FB24A71EEA}" destId="{9869DD2A-5500-4FA7-9892-8D7B8E41E7C9}" srcOrd="1" destOrd="0" presId="urn:microsoft.com/office/officeart/2005/8/layout/orgChart1"/>
    <dgm:cxn modelId="{182602E0-FFF5-4AD6-A9ED-CA393EAE9FB0}" type="presParOf" srcId="{9869DD2A-5500-4FA7-9892-8D7B8E41E7C9}" destId="{4E88236A-9BD8-48AB-8CC5-414DA556285B}" srcOrd="0" destOrd="0" presId="urn:microsoft.com/office/officeart/2005/8/layout/orgChart1"/>
    <dgm:cxn modelId="{10940224-1EF4-49A9-B87B-A5EDA63AAA72}" type="presParOf" srcId="{4E88236A-9BD8-48AB-8CC5-414DA556285B}" destId="{15C07FAD-7033-49F8-83E3-2B2C1BA70C95}" srcOrd="0" destOrd="0" presId="urn:microsoft.com/office/officeart/2005/8/layout/orgChart1"/>
    <dgm:cxn modelId="{792C7D79-EFB5-4D33-B694-2BB3EDEF72BE}" type="presParOf" srcId="{4E88236A-9BD8-48AB-8CC5-414DA556285B}" destId="{EA5491DD-17D5-4376-A8C9-BA68B4BEACAF}" srcOrd="1" destOrd="0" presId="urn:microsoft.com/office/officeart/2005/8/layout/orgChart1"/>
    <dgm:cxn modelId="{64396347-7E09-4CAC-B50C-1BD4D582F08F}" type="presParOf" srcId="{9869DD2A-5500-4FA7-9892-8D7B8E41E7C9}" destId="{61A86FE1-0ACB-4645-8539-6235E785E4EE}" srcOrd="1" destOrd="0" presId="urn:microsoft.com/office/officeart/2005/8/layout/orgChart1"/>
    <dgm:cxn modelId="{AF057592-2CDC-4974-B6EE-E9C363470BAD}" type="presParOf" srcId="{61A86FE1-0ACB-4645-8539-6235E785E4EE}" destId="{D0F5F951-DBD5-4524-9D9C-24079664EACD}" srcOrd="0" destOrd="0" presId="urn:microsoft.com/office/officeart/2005/8/layout/orgChart1"/>
    <dgm:cxn modelId="{01E5EAE7-D193-4D78-85E3-EC0D4B03FB22}" type="presParOf" srcId="{61A86FE1-0ACB-4645-8539-6235E785E4EE}" destId="{F206D819-3332-4D2F-8B07-C6F83E37F05A}" srcOrd="1" destOrd="0" presId="urn:microsoft.com/office/officeart/2005/8/layout/orgChart1"/>
    <dgm:cxn modelId="{D1943C07-2A71-488D-B702-32E3865FFF50}" type="presParOf" srcId="{F206D819-3332-4D2F-8B07-C6F83E37F05A}" destId="{291FFC7B-DFCD-48F8-9D37-24DE9052E0ED}" srcOrd="0" destOrd="0" presId="urn:microsoft.com/office/officeart/2005/8/layout/orgChart1"/>
    <dgm:cxn modelId="{3B979593-8149-4F70-A2E1-816311EF40DF}" type="presParOf" srcId="{291FFC7B-DFCD-48F8-9D37-24DE9052E0ED}" destId="{994FC354-031B-4C45-90AE-76F32EF2349E}" srcOrd="0" destOrd="0" presId="urn:microsoft.com/office/officeart/2005/8/layout/orgChart1"/>
    <dgm:cxn modelId="{B6E74078-BBDA-4A54-A184-AA6AEF07713D}" type="presParOf" srcId="{291FFC7B-DFCD-48F8-9D37-24DE9052E0ED}" destId="{2D94396A-F81B-4B93-BF57-CA62B603D1B2}" srcOrd="1" destOrd="0" presId="urn:microsoft.com/office/officeart/2005/8/layout/orgChart1"/>
    <dgm:cxn modelId="{68409EFE-840A-4198-AE8C-F3AA778575A6}" type="presParOf" srcId="{F206D819-3332-4D2F-8B07-C6F83E37F05A}" destId="{E6035E25-BC08-411F-BF3A-4D59EDEDFB04}" srcOrd="1" destOrd="0" presId="urn:microsoft.com/office/officeart/2005/8/layout/orgChart1"/>
    <dgm:cxn modelId="{4A3A6214-1987-4238-8901-E037B40BE078}" type="presParOf" srcId="{E6035E25-BC08-411F-BF3A-4D59EDEDFB04}" destId="{FCE952C5-C831-41A4-9B8A-DBAC2307D0CB}" srcOrd="0" destOrd="0" presId="urn:microsoft.com/office/officeart/2005/8/layout/orgChart1"/>
    <dgm:cxn modelId="{09BB64F3-91C9-4773-B47A-627EEF5AC716}" type="presParOf" srcId="{E6035E25-BC08-411F-BF3A-4D59EDEDFB04}" destId="{EFE95B7B-B54E-488F-BAF9-5C41164ABBEB}" srcOrd="1" destOrd="0" presId="urn:microsoft.com/office/officeart/2005/8/layout/orgChart1"/>
    <dgm:cxn modelId="{4F24E2C3-A99C-4BA6-B2F3-312A3E541C69}" type="presParOf" srcId="{EFE95B7B-B54E-488F-BAF9-5C41164ABBEB}" destId="{0B8EBC46-EC1B-4A9E-8332-5ABB0E9FB386}" srcOrd="0" destOrd="0" presId="urn:microsoft.com/office/officeart/2005/8/layout/orgChart1"/>
    <dgm:cxn modelId="{199BE6D3-ECE9-4797-9002-49B850903AB9}" type="presParOf" srcId="{0B8EBC46-EC1B-4A9E-8332-5ABB0E9FB386}" destId="{385FEA89-D8A6-4409-8B3B-FBEB4F7653D1}" srcOrd="0" destOrd="0" presId="urn:microsoft.com/office/officeart/2005/8/layout/orgChart1"/>
    <dgm:cxn modelId="{05311C43-ABA5-4EC7-B8DE-B0DF9F0D53E3}" type="presParOf" srcId="{0B8EBC46-EC1B-4A9E-8332-5ABB0E9FB386}" destId="{34BCE5EB-F1CF-4FBF-A40B-B128B28119C0}" srcOrd="1" destOrd="0" presId="urn:microsoft.com/office/officeart/2005/8/layout/orgChart1"/>
    <dgm:cxn modelId="{3493449C-788B-4F0F-B55D-9E62ECAECD1B}" type="presParOf" srcId="{EFE95B7B-B54E-488F-BAF9-5C41164ABBEB}" destId="{B9C70912-AF13-45D5-A638-EA3D6CFB721F}" srcOrd="1" destOrd="0" presId="urn:microsoft.com/office/officeart/2005/8/layout/orgChart1"/>
    <dgm:cxn modelId="{1053A95F-00B8-4DBE-8B0B-3011405C6ED6}" type="presParOf" srcId="{B9C70912-AF13-45D5-A638-EA3D6CFB721F}" destId="{C3F9D521-7CBC-4944-AEE6-84B60D1219E1}" srcOrd="0" destOrd="0" presId="urn:microsoft.com/office/officeart/2005/8/layout/orgChart1"/>
    <dgm:cxn modelId="{A89F9346-3FC9-4C89-96FB-C291BD417FC9}" type="presParOf" srcId="{B9C70912-AF13-45D5-A638-EA3D6CFB721F}" destId="{D4DA87A8-3207-4504-822D-984F1178411D}" srcOrd="1" destOrd="0" presId="urn:microsoft.com/office/officeart/2005/8/layout/orgChart1"/>
    <dgm:cxn modelId="{D74E785D-2E00-4005-8FE4-08190578DBB1}" type="presParOf" srcId="{D4DA87A8-3207-4504-822D-984F1178411D}" destId="{037B52C6-4491-47CB-A753-F38A1AD04B52}" srcOrd="0" destOrd="0" presId="urn:microsoft.com/office/officeart/2005/8/layout/orgChart1"/>
    <dgm:cxn modelId="{3FD76124-1225-4341-AA48-AE1FD1AAA853}" type="presParOf" srcId="{037B52C6-4491-47CB-A753-F38A1AD04B52}" destId="{B99E0AB4-A98D-4CF3-9C01-3ED770B25598}" srcOrd="0" destOrd="0" presId="urn:microsoft.com/office/officeart/2005/8/layout/orgChart1"/>
    <dgm:cxn modelId="{65753587-DFBE-413C-8B90-C37AEE968318}" type="presParOf" srcId="{037B52C6-4491-47CB-A753-F38A1AD04B52}" destId="{B2CE0937-9C99-417A-85C5-798924DB24B6}" srcOrd="1" destOrd="0" presId="urn:microsoft.com/office/officeart/2005/8/layout/orgChart1"/>
    <dgm:cxn modelId="{D2465DE9-6564-4A55-BA65-D261DC60636A}" type="presParOf" srcId="{D4DA87A8-3207-4504-822D-984F1178411D}" destId="{8E1D70BB-346A-44B7-9552-83EF283B03DE}" srcOrd="1" destOrd="0" presId="urn:microsoft.com/office/officeart/2005/8/layout/orgChart1"/>
    <dgm:cxn modelId="{06F4BB8E-59EA-4744-8679-6381E49F36C2}" type="presParOf" srcId="{D4DA87A8-3207-4504-822D-984F1178411D}" destId="{D57FC67D-E718-4220-99E9-E4EBE9DAC0EB}" srcOrd="2" destOrd="0" presId="urn:microsoft.com/office/officeart/2005/8/layout/orgChart1"/>
    <dgm:cxn modelId="{3FB9AB77-DB83-4A77-988C-E4C231F56EDB}" type="presParOf" srcId="{EFE95B7B-B54E-488F-BAF9-5C41164ABBEB}" destId="{68A2D9B8-A3C0-4D49-8ED5-8A032D6B16C7}" srcOrd="2" destOrd="0" presId="urn:microsoft.com/office/officeart/2005/8/layout/orgChart1"/>
    <dgm:cxn modelId="{CB647CD1-08AD-4A60-B7D6-F013D4BCDDE8}" type="presParOf" srcId="{F206D819-3332-4D2F-8B07-C6F83E37F05A}" destId="{E4B233A4-1782-4C31-BB50-FA80E2114793}" srcOrd="2" destOrd="0" presId="urn:microsoft.com/office/officeart/2005/8/layout/orgChart1"/>
    <dgm:cxn modelId="{F2FCB82E-AD85-41A1-BDEA-C8EE9E12CC61}" type="presParOf" srcId="{61A86FE1-0ACB-4645-8539-6235E785E4EE}" destId="{5E04811F-443C-45AD-8CD2-4EBEB594ACB0}" srcOrd="2" destOrd="0" presId="urn:microsoft.com/office/officeart/2005/8/layout/orgChart1"/>
    <dgm:cxn modelId="{F055331B-BE64-4105-B3D4-832DA95EB851}" type="presParOf" srcId="{61A86FE1-0ACB-4645-8539-6235E785E4EE}" destId="{38620704-2A49-4BC3-A2FD-E16C7B2C8B27}" srcOrd="3" destOrd="0" presId="urn:microsoft.com/office/officeart/2005/8/layout/orgChart1"/>
    <dgm:cxn modelId="{B142E628-E5B3-4C62-A283-59750A262B60}" type="presParOf" srcId="{38620704-2A49-4BC3-A2FD-E16C7B2C8B27}" destId="{E00C5C5F-FBEA-46C1-8DC8-AA97A61D4095}" srcOrd="0" destOrd="0" presId="urn:microsoft.com/office/officeart/2005/8/layout/orgChart1"/>
    <dgm:cxn modelId="{3291C933-A14E-4057-B814-56A10F2B3674}" type="presParOf" srcId="{E00C5C5F-FBEA-46C1-8DC8-AA97A61D4095}" destId="{1B79F46D-3C74-41AE-B4ED-FE3522554184}" srcOrd="0" destOrd="0" presId="urn:microsoft.com/office/officeart/2005/8/layout/orgChart1"/>
    <dgm:cxn modelId="{71C7FAED-E157-42F2-BC95-EB14D3B2B036}" type="presParOf" srcId="{E00C5C5F-FBEA-46C1-8DC8-AA97A61D4095}" destId="{FFACD590-6DC6-4714-B8B2-F7BD55E3AF9C}" srcOrd="1" destOrd="0" presId="urn:microsoft.com/office/officeart/2005/8/layout/orgChart1"/>
    <dgm:cxn modelId="{379E144E-0DD1-4B87-AF6B-EAAE1E783978}" type="presParOf" srcId="{38620704-2A49-4BC3-A2FD-E16C7B2C8B27}" destId="{783B5EC5-1941-4343-A871-62D9D509C34A}" srcOrd="1" destOrd="0" presId="urn:microsoft.com/office/officeart/2005/8/layout/orgChart1"/>
    <dgm:cxn modelId="{4B81EC13-6EA6-43D6-911A-48FBDDE570A6}" type="presParOf" srcId="{783B5EC5-1941-4343-A871-62D9D509C34A}" destId="{55B453AE-CE7F-4C99-9F29-82A01785D3AF}" srcOrd="0" destOrd="0" presId="urn:microsoft.com/office/officeart/2005/8/layout/orgChart1"/>
    <dgm:cxn modelId="{EC8D1B4B-4AC7-425C-B123-D1E5BD970F18}" type="presParOf" srcId="{783B5EC5-1941-4343-A871-62D9D509C34A}" destId="{BCC7BF37-C8AE-4781-AFA4-C48D32DC883A}" srcOrd="1" destOrd="0" presId="urn:microsoft.com/office/officeart/2005/8/layout/orgChart1"/>
    <dgm:cxn modelId="{A26C8627-6700-4ABA-95D5-AEFF73277B9D}" type="presParOf" srcId="{BCC7BF37-C8AE-4781-AFA4-C48D32DC883A}" destId="{B56D01B7-E166-490F-B553-E33F4B33D254}" srcOrd="0" destOrd="0" presId="urn:microsoft.com/office/officeart/2005/8/layout/orgChart1"/>
    <dgm:cxn modelId="{CF176C91-91E8-492B-9256-8909E6E81569}" type="presParOf" srcId="{B56D01B7-E166-490F-B553-E33F4B33D254}" destId="{28BEBC2C-9F62-4FDF-865E-EDCA672C6F24}" srcOrd="0" destOrd="0" presId="urn:microsoft.com/office/officeart/2005/8/layout/orgChart1"/>
    <dgm:cxn modelId="{DBDD65DC-808C-461E-A08A-1CC55709B377}" type="presParOf" srcId="{B56D01B7-E166-490F-B553-E33F4B33D254}" destId="{F2E10F64-2936-4230-81AB-DB046B0E3174}" srcOrd="1" destOrd="0" presId="urn:microsoft.com/office/officeart/2005/8/layout/orgChart1"/>
    <dgm:cxn modelId="{002FD202-4D31-4E7C-910F-58215AACCAA9}" type="presParOf" srcId="{BCC7BF37-C8AE-4781-AFA4-C48D32DC883A}" destId="{040B698E-44CA-4FCD-BD44-B38890A7EA18}" srcOrd="1" destOrd="0" presId="urn:microsoft.com/office/officeart/2005/8/layout/orgChart1"/>
    <dgm:cxn modelId="{A8080835-3CA6-4958-BA82-1B315738231E}" type="presParOf" srcId="{BCC7BF37-C8AE-4781-AFA4-C48D32DC883A}" destId="{07A64BE2-0B24-4DEC-9669-0F54CDEB20E2}" srcOrd="2" destOrd="0" presId="urn:microsoft.com/office/officeart/2005/8/layout/orgChart1"/>
    <dgm:cxn modelId="{F19E5308-D246-4411-8460-FD9E2452A1CE}" type="presParOf" srcId="{38620704-2A49-4BC3-A2FD-E16C7B2C8B27}" destId="{85F3F1F0-938F-43D1-9BCC-5605E4F641BA}" srcOrd="2" destOrd="0" presId="urn:microsoft.com/office/officeart/2005/8/layout/orgChart1"/>
    <dgm:cxn modelId="{EEC43CFE-B682-47A2-9AC9-FF291ADFE046}" type="presParOf" srcId="{9869DD2A-5500-4FA7-9892-8D7B8E41E7C9}" destId="{8ADDB6F6-9AD9-4680-A6A1-7E6499904EA7}" srcOrd="2" destOrd="0" presId="urn:microsoft.com/office/officeart/2005/8/layout/orgChart1"/>
    <dgm:cxn modelId="{2FAACACA-B004-49BF-BF1E-684CCA38B0F4}" type="presParOf" srcId="{69EC0EFE-45B0-4F7D-9E6A-D0FB24A71EEA}" destId="{014E4C2D-E552-48CB-B724-8A22B7470380}" srcOrd="2" destOrd="0" presId="urn:microsoft.com/office/officeart/2005/8/layout/orgChart1"/>
    <dgm:cxn modelId="{06101224-395F-49E9-9449-5A434E968106}" type="presParOf" srcId="{69EC0EFE-45B0-4F7D-9E6A-D0FB24A71EEA}" destId="{6DB6DADE-E77E-4DEB-B720-4F3292265A5B}" srcOrd="3" destOrd="0" presId="urn:microsoft.com/office/officeart/2005/8/layout/orgChart1"/>
    <dgm:cxn modelId="{D3A0A04E-083D-4E93-9567-8031FAC5503E}" type="presParOf" srcId="{6DB6DADE-E77E-4DEB-B720-4F3292265A5B}" destId="{A45D61D8-4DF9-42A5-A8C6-417DB684BC34}" srcOrd="0" destOrd="0" presId="urn:microsoft.com/office/officeart/2005/8/layout/orgChart1"/>
    <dgm:cxn modelId="{32D0CB1C-06B4-4CA7-81A5-B6C2A4878D30}" type="presParOf" srcId="{A45D61D8-4DF9-42A5-A8C6-417DB684BC34}" destId="{1FAADD1D-3E60-42BD-AFD8-596F071DAFF1}" srcOrd="0" destOrd="0" presId="urn:microsoft.com/office/officeart/2005/8/layout/orgChart1"/>
    <dgm:cxn modelId="{9E43A630-9FDB-4647-8CDB-7840E61BDFA1}" type="presParOf" srcId="{A45D61D8-4DF9-42A5-A8C6-417DB684BC34}" destId="{76D681B9-09DF-4816-BF18-7B691076512B}" srcOrd="1" destOrd="0" presId="urn:microsoft.com/office/officeart/2005/8/layout/orgChart1"/>
    <dgm:cxn modelId="{8F317D1F-6FC2-4E13-9F1E-6F4F9DD26D75}" type="presParOf" srcId="{6DB6DADE-E77E-4DEB-B720-4F3292265A5B}" destId="{BF0A2212-05DC-4512-9E58-53FB3C18F2FA}" srcOrd="1" destOrd="0" presId="urn:microsoft.com/office/officeart/2005/8/layout/orgChart1"/>
    <dgm:cxn modelId="{3330A7C3-A160-4375-BC01-85FB49AF0B98}" type="presParOf" srcId="{BF0A2212-05DC-4512-9E58-53FB3C18F2FA}" destId="{FAA659FD-E37A-4532-9778-8B150BB01545}" srcOrd="0" destOrd="0" presId="urn:microsoft.com/office/officeart/2005/8/layout/orgChart1"/>
    <dgm:cxn modelId="{DC471692-5C28-4473-B01F-925E30199DFC}" type="presParOf" srcId="{BF0A2212-05DC-4512-9E58-53FB3C18F2FA}" destId="{274695A2-85D7-4A55-9328-ED6677C32D9B}" srcOrd="1" destOrd="0" presId="urn:microsoft.com/office/officeart/2005/8/layout/orgChart1"/>
    <dgm:cxn modelId="{4431DC59-9445-4999-9B94-1BF3333A9AF7}" type="presParOf" srcId="{274695A2-85D7-4A55-9328-ED6677C32D9B}" destId="{AAECBB87-4E38-43C2-95A8-A727A4665C49}" srcOrd="0" destOrd="0" presId="urn:microsoft.com/office/officeart/2005/8/layout/orgChart1"/>
    <dgm:cxn modelId="{CFB0F5C5-671D-4F54-8CEE-A53E5DAA4755}" type="presParOf" srcId="{AAECBB87-4E38-43C2-95A8-A727A4665C49}" destId="{5E7810CA-7702-48A1-B2D3-DC99DCEF4BB4}" srcOrd="0" destOrd="0" presId="urn:microsoft.com/office/officeart/2005/8/layout/orgChart1"/>
    <dgm:cxn modelId="{722A69DF-F908-4E0A-BA7F-E34FF48A6F66}" type="presParOf" srcId="{AAECBB87-4E38-43C2-95A8-A727A4665C49}" destId="{D1F528CC-3603-450B-B3D1-7A7A0F8CC1FA}" srcOrd="1" destOrd="0" presId="urn:microsoft.com/office/officeart/2005/8/layout/orgChart1"/>
    <dgm:cxn modelId="{A9C098F8-296C-4FF0-ACAF-26AE30FD4984}" type="presParOf" srcId="{274695A2-85D7-4A55-9328-ED6677C32D9B}" destId="{1D413C51-B030-47B7-B4D5-FBEC9160993B}" srcOrd="1" destOrd="0" presId="urn:microsoft.com/office/officeart/2005/8/layout/orgChart1"/>
    <dgm:cxn modelId="{74010C5C-D074-4B2E-AB07-AA5453746227}" type="presParOf" srcId="{1D413C51-B030-47B7-B4D5-FBEC9160993B}" destId="{D40EEF34-0B35-485F-9AE0-339B4C1B88A8}" srcOrd="0" destOrd="0" presId="urn:microsoft.com/office/officeart/2005/8/layout/orgChart1"/>
    <dgm:cxn modelId="{D81DF6C6-E862-4D82-8195-817EBEC13415}" type="presParOf" srcId="{1D413C51-B030-47B7-B4D5-FBEC9160993B}" destId="{C9216D20-2B9E-47AF-91FB-116A9FEE530C}" srcOrd="1" destOrd="0" presId="urn:microsoft.com/office/officeart/2005/8/layout/orgChart1"/>
    <dgm:cxn modelId="{B3A0F774-010D-4B14-B08B-2EF24BCDD907}" type="presParOf" srcId="{C9216D20-2B9E-47AF-91FB-116A9FEE530C}" destId="{6111599C-A16F-4C66-9EDF-0DFB7963456E}" srcOrd="0" destOrd="0" presId="urn:microsoft.com/office/officeart/2005/8/layout/orgChart1"/>
    <dgm:cxn modelId="{6737C989-91A0-4543-A7B0-2C9452C68BC5}" type="presParOf" srcId="{6111599C-A16F-4C66-9EDF-0DFB7963456E}" destId="{77C199D7-1264-4D89-A116-ED534E9F1BA0}" srcOrd="0" destOrd="0" presId="urn:microsoft.com/office/officeart/2005/8/layout/orgChart1"/>
    <dgm:cxn modelId="{70FCEDB6-16D0-4C38-A62C-F9217D8037F0}" type="presParOf" srcId="{6111599C-A16F-4C66-9EDF-0DFB7963456E}" destId="{4E28C3DD-7632-4293-83DB-6C14DA3F3CAD}" srcOrd="1" destOrd="0" presId="urn:microsoft.com/office/officeart/2005/8/layout/orgChart1"/>
    <dgm:cxn modelId="{2CEBCF89-EF43-46C6-B5CC-BC2A3D241B5F}" type="presParOf" srcId="{C9216D20-2B9E-47AF-91FB-116A9FEE530C}" destId="{55E975EA-F9CC-4A04-91C6-EB48D21BB16F}" srcOrd="1" destOrd="0" presId="urn:microsoft.com/office/officeart/2005/8/layout/orgChart1"/>
    <dgm:cxn modelId="{ED774F2F-3CBD-4A8A-9FAB-F6866CA69687}" type="presParOf" srcId="{C9216D20-2B9E-47AF-91FB-116A9FEE530C}" destId="{8E8C8118-D108-4CC2-94E5-325EE1C67950}" srcOrd="2" destOrd="0" presId="urn:microsoft.com/office/officeart/2005/8/layout/orgChart1"/>
    <dgm:cxn modelId="{C3A7CB21-44F1-40A3-8B8A-8B4B02C5DEA8}" type="presParOf" srcId="{274695A2-85D7-4A55-9328-ED6677C32D9B}" destId="{84DEAD50-1833-4A84-AB39-A4BE974992E0}" srcOrd="2" destOrd="0" presId="urn:microsoft.com/office/officeart/2005/8/layout/orgChart1"/>
    <dgm:cxn modelId="{A379D6DE-D7A9-474E-8B56-BF98A91053DB}" type="presParOf" srcId="{6DB6DADE-E77E-4DEB-B720-4F3292265A5B}" destId="{82BE2178-0132-431F-9641-6BBD3D5CDC3F}" srcOrd="2" destOrd="0" presId="urn:microsoft.com/office/officeart/2005/8/layout/orgChart1"/>
    <dgm:cxn modelId="{5A06D6A2-45CC-4B71-972E-62E38402608C}" type="presParOf" srcId="{69EC0EFE-45B0-4F7D-9E6A-D0FB24A71EEA}" destId="{630FE987-EC0B-43C7-985C-8BC254B6F982}" srcOrd="4" destOrd="0" presId="urn:microsoft.com/office/officeart/2005/8/layout/orgChart1"/>
    <dgm:cxn modelId="{B755E944-2717-4F46-8BA6-B7274A546E7D}" type="presParOf" srcId="{69EC0EFE-45B0-4F7D-9E6A-D0FB24A71EEA}" destId="{1F5270EC-5F19-4E9C-80BC-3C626EBCFB20}" srcOrd="5" destOrd="0" presId="urn:microsoft.com/office/officeart/2005/8/layout/orgChart1"/>
    <dgm:cxn modelId="{9DD0A168-4434-49DF-AF8C-F4061F26F8AF}" type="presParOf" srcId="{1F5270EC-5F19-4E9C-80BC-3C626EBCFB20}" destId="{E3C403E0-2529-4FE8-B5FB-8D4504CD38F5}" srcOrd="0" destOrd="0" presId="urn:microsoft.com/office/officeart/2005/8/layout/orgChart1"/>
    <dgm:cxn modelId="{32A59AA0-46CB-4F5C-8024-E682133B57C7}" type="presParOf" srcId="{E3C403E0-2529-4FE8-B5FB-8D4504CD38F5}" destId="{DDCA20AD-1E72-4D8C-84B4-6557FC482FDF}" srcOrd="0" destOrd="0" presId="urn:microsoft.com/office/officeart/2005/8/layout/orgChart1"/>
    <dgm:cxn modelId="{A1750197-7BAF-4D7A-9516-C128D085F688}" type="presParOf" srcId="{E3C403E0-2529-4FE8-B5FB-8D4504CD38F5}" destId="{E31F4140-3C8E-4A84-ADD6-7DFF5BC1CA71}" srcOrd="1" destOrd="0" presId="urn:microsoft.com/office/officeart/2005/8/layout/orgChart1"/>
    <dgm:cxn modelId="{87F8AB48-F313-4C3D-A453-AE7F75E9A5A8}" type="presParOf" srcId="{1F5270EC-5F19-4E9C-80BC-3C626EBCFB20}" destId="{E3AC61C9-201F-4E30-B66E-96652255C276}" srcOrd="1" destOrd="0" presId="urn:microsoft.com/office/officeart/2005/8/layout/orgChart1"/>
    <dgm:cxn modelId="{F839EA37-4376-4E8B-AD45-94CB91CF3CD8}" type="presParOf" srcId="{E3AC61C9-201F-4E30-B66E-96652255C276}" destId="{709013B0-5954-4793-83A6-0F23C6E90086}" srcOrd="0" destOrd="0" presId="urn:microsoft.com/office/officeart/2005/8/layout/orgChart1"/>
    <dgm:cxn modelId="{3EAC0881-3BFE-433A-A133-A24B1229FAF0}" type="presParOf" srcId="{E3AC61C9-201F-4E30-B66E-96652255C276}" destId="{10ADDE88-1223-4658-935E-D433E8904EAA}" srcOrd="1" destOrd="0" presId="urn:microsoft.com/office/officeart/2005/8/layout/orgChart1"/>
    <dgm:cxn modelId="{3859203E-20A3-4A60-BD35-C19CCDA7D98F}" type="presParOf" srcId="{10ADDE88-1223-4658-935E-D433E8904EAA}" destId="{D636D0BB-BAD4-4EE4-97F7-B2F3EB667D5D}" srcOrd="0" destOrd="0" presId="urn:microsoft.com/office/officeart/2005/8/layout/orgChart1"/>
    <dgm:cxn modelId="{D0623B67-0E1F-46A7-9F01-6022390CAA79}" type="presParOf" srcId="{D636D0BB-BAD4-4EE4-97F7-B2F3EB667D5D}" destId="{42869374-0B18-4598-91FC-0D47CE505C76}" srcOrd="0" destOrd="0" presId="urn:microsoft.com/office/officeart/2005/8/layout/orgChart1"/>
    <dgm:cxn modelId="{56446A96-B39C-42A3-9FE1-D3DEE6DCE954}" type="presParOf" srcId="{D636D0BB-BAD4-4EE4-97F7-B2F3EB667D5D}" destId="{26C5E0AA-520B-46BA-9171-DAAAA1BBD799}" srcOrd="1" destOrd="0" presId="urn:microsoft.com/office/officeart/2005/8/layout/orgChart1"/>
    <dgm:cxn modelId="{E24918EF-BD9B-4C31-A2AB-ABC762EF6910}" type="presParOf" srcId="{10ADDE88-1223-4658-935E-D433E8904EAA}" destId="{0B3E0B1C-50D8-409B-8460-422A314991CD}" srcOrd="1" destOrd="0" presId="urn:microsoft.com/office/officeart/2005/8/layout/orgChart1"/>
    <dgm:cxn modelId="{9FA4E650-D67A-4978-985E-FA17ED1A7E0C}" type="presParOf" srcId="{0B3E0B1C-50D8-409B-8460-422A314991CD}" destId="{C13B8517-FA84-40CF-A54E-034D37BC68BF}" srcOrd="0" destOrd="0" presId="urn:microsoft.com/office/officeart/2005/8/layout/orgChart1"/>
    <dgm:cxn modelId="{922A5F1D-97B9-4284-911F-A026C267E40A}" type="presParOf" srcId="{0B3E0B1C-50D8-409B-8460-422A314991CD}" destId="{817C003A-2158-40AC-BC84-E941A279434B}" srcOrd="1" destOrd="0" presId="urn:microsoft.com/office/officeart/2005/8/layout/orgChart1"/>
    <dgm:cxn modelId="{7AC8E5A7-3E7F-45B0-B9A6-CCCA4FC099E0}" type="presParOf" srcId="{817C003A-2158-40AC-BC84-E941A279434B}" destId="{22625DA0-1251-4038-B864-08C5DD14FD6B}" srcOrd="0" destOrd="0" presId="urn:microsoft.com/office/officeart/2005/8/layout/orgChart1"/>
    <dgm:cxn modelId="{FD28310B-7032-4AF3-BC4F-9ED9E0F248E7}" type="presParOf" srcId="{22625DA0-1251-4038-B864-08C5DD14FD6B}" destId="{553685A3-2B91-4CAA-951C-1CD1F04586F4}" srcOrd="0" destOrd="0" presId="urn:microsoft.com/office/officeart/2005/8/layout/orgChart1"/>
    <dgm:cxn modelId="{9CAA6B37-9EC2-46E0-95CF-E3F63E1E3085}" type="presParOf" srcId="{22625DA0-1251-4038-B864-08C5DD14FD6B}" destId="{2E755541-9C0C-4F53-9F97-85E3B991B6B1}" srcOrd="1" destOrd="0" presId="urn:microsoft.com/office/officeart/2005/8/layout/orgChart1"/>
    <dgm:cxn modelId="{D41D8BC2-E184-44AF-8F04-C8399C8706BC}" type="presParOf" srcId="{817C003A-2158-40AC-BC84-E941A279434B}" destId="{2D0CFFD4-64EB-4BCA-BDDE-854B3C3125BA}" srcOrd="1" destOrd="0" presId="urn:microsoft.com/office/officeart/2005/8/layout/orgChart1"/>
    <dgm:cxn modelId="{04CE7EF1-6E3E-417F-BF9B-211E219B52BB}" type="presParOf" srcId="{817C003A-2158-40AC-BC84-E941A279434B}" destId="{E4F49859-C797-484B-A6A6-7EEC3398AEF4}" srcOrd="2" destOrd="0" presId="urn:microsoft.com/office/officeart/2005/8/layout/orgChart1"/>
    <dgm:cxn modelId="{9AE26991-3AD4-4895-83B5-8C07ADBB2E02}" type="presParOf" srcId="{10ADDE88-1223-4658-935E-D433E8904EAA}" destId="{1A703996-3A9C-40BF-9A1C-39CB08D38AB1}" srcOrd="2" destOrd="0" presId="urn:microsoft.com/office/officeart/2005/8/layout/orgChart1"/>
    <dgm:cxn modelId="{31A2FCA0-B8E7-4CF8-B079-752DAC5CEB63}" type="presParOf" srcId="{E3AC61C9-201F-4E30-B66E-96652255C276}" destId="{87F7A4A7-7337-4A59-B987-EA1CFEF11FF9}" srcOrd="2" destOrd="0" presId="urn:microsoft.com/office/officeart/2005/8/layout/orgChart1"/>
    <dgm:cxn modelId="{1E0DB884-5803-404F-A4AB-6901681C3D9F}" type="presParOf" srcId="{E3AC61C9-201F-4E30-B66E-96652255C276}" destId="{53DFC353-D86B-4AD0-AE9A-60BF8136B614}" srcOrd="3" destOrd="0" presId="urn:microsoft.com/office/officeart/2005/8/layout/orgChart1"/>
    <dgm:cxn modelId="{7D0DC650-C147-459E-A946-53141C54B311}" type="presParOf" srcId="{53DFC353-D86B-4AD0-AE9A-60BF8136B614}" destId="{E7DC4F7C-C479-4204-B92E-A69819737DFD}" srcOrd="0" destOrd="0" presId="urn:microsoft.com/office/officeart/2005/8/layout/orgChart1"/>
    <dgm:cxn modelId="{EDA5AD7D-2457-4301-8D2B-D5AE92D6E0AC}" type="presParOf" srcId="{E7DC4F7C-C479-4204-B92E-A69819737DFD}" destId="{4159C869-3CE2-4236-8CD5-694245604611}" srcOrd="0" destOrd="0" presId="urn:microsoft.com/office/officeart/2005/8/layout/orgChart1"/>
    <dgm:cxn modelId="{EDF4D3FF-590F-40DA-9F1F-47C614C82FE0}" type="presParOf" srcId="{E7DC4F7C-C479-4204-B92E-A69819737DFD}" destId="{7B2FE95B-A8BB-4FAA-8922-ED3133C4C938}" srcOrd="1" destOrd="0" presId="urn:microsoft.com/office/officeart/2005/8/layout/orgChart1"/>
    <dgm:cxn modelId="{8283BF77-88FC-462D-9E73-EE8DA4551D26}" type="presParOf" srcId="{53DFC353-D86B-4AD0-AE9A-60BF8136B614}" destId="{B0AF0756-4324-4F94-8A00-47227F8D8E44}" srcOrd="1" destOrd="0" presId="urn:microsoft.com/office/officeart/2005/8/layout/orgChart1"/>
    <dgm:cxn modelId="{7468C4AF-8547-49FE-8F1B-1C815928850D}" type="presParOf" srcId="{B0AF0756-4324-4F94-8A00-47227F8D8E44}" destId="{CEBD8759-C609-47AF-BBE3-B2F532728E2A}" srcOrd="0" destOrd="0" presId="urn:microsoft.com/office/officeart/2005/8/layout/orgChart1"/>
    <dgm:cxn modelId="{649F93C8-AEFD-402D-B29A-CF1173751A0B}" type="presParOf" srcId="{B0AF0756-4324-4F94-8A00-47227F8D8E44}" destId="{2C2BF0D1-1DF2-4181-BFEE-D66449EE3D3F}" srcOrd="1" destOrd="0" presId="urn:microsoft.com/office/officeart/2005/8/layout/orgChart1"/>
    <dgm:cxn modelId="{ED79816C-9557-4A1D-BEEE-01B70EE25D1A}" type="presParOf" srcId="{2C2BF0D1-1DF2-4181-BFEE-D66449EE3D3F}" destId="{F555F2D0-63CB-46DD-8D98-9035BF0E8BBA}" srcOrd="0" destOrd="0" presId="urn:microsoft.com/office/officeart/2005/8/layout/orgChart1"/>
    <dgm:cxn modelId="{DA2E56E5-B866-4AEF-A879-E6B1BA3EFF99}" type="presParOf" srcId="{F555F2D0-63CB-46DD-8D98-9035BF0E8BBA}" destId="{D3833086-6700-48DB-A50B-8FD660012780}" srcOrd="0" destOrd="0" presId="urn:microsoft.com/office/officeart/2005/8/layout/orgChart1"/>
    <dgm:cxn modelId="{C28D768F-9A49-40DE-B205-367AFE3C0412}" type="presParOf" srcId="{F555F2D0-63CB-46DD-8D98-9035BF0E8BBA}" destId="{A5648CA5-D1F6-4176-BE16-E44795623D04}" srcOrd="1" destOrd="0" presId="urn:microsoft.com/office/officeart/2005/8/layout/orgChart1"/>
    <dgm:cxn modelId="{3D86D3D8-06F0-44D1-9C16-E21FF3B9864B}" type="presParOf" srcId="{2C2BF0D1-1DF2-4181-BFEE-D66449EE3D3F}" destId="{AC6CB950-1F55-4916-B844-1BCA431A8243}" srcOrd="1" destOrd="0" presId="urn:microsoft.com/office/officeart/2005/8/layout/orgChart1"/>
    <dgm:cxn modelId="{45DC68FB-BF99-4453-A816-8EC17F9C27BC}" type="presParOf" srcId="{2C2BF0D1-1DF2-4181-BFEE-D66449EE3D3F}" destId="{47F6B1CA-5948-43C8-AA18-3D8CCC4CB1D1}" srcOrd="2" destOrd="0" presId="urn:microsoft.com/office/officeart/2005/8/layout/orgChart1"/>
    <dgm:cxn modelId="{1E50FE29-5270-4385-A27B-DA7E9AA683A8}" type="presParOf" srcId="{53DFC353-D86B-4AD0-AE9A-60BF8136B614}" destId="{740506F7-E98B-4354-A62D-37ECB2EFF3C0}" srcOrd="2" destOrd="0" presId="urn:microsoft.com/office/officeart/2005/8/layout/orgChart1"/>
    <dgm:cxn modelId="{72FAB052-069D-4A70-9BDF-605DDFA4087E}" type="presParOf" srcId="{E3AC61C9-201F-4E30-B66E-96652255C276}" destId="{FD7A7DA2-C11C-43A4-8706-6E4105F350C9}" srcOrd="4" destOrd="0" presId="urn:microsoft.com/office/officeart/2005/8/layout/orgChart1"/>
    <dgm:cxn modelId="{C3E43B03-4E72-475C-9CB2-8520D853FBC7}" type="presParOf" srcId="{E3AC61C9-201F-4E30-B66E-96652255C276}" destId="{8C0785E2-5864-4C2D-814D-260AA51F3CE7}" srcOrd="5" destOrd="0" presId="urn:microsoft.com/office/officeart/2005/8/layout/orgChart1"/>
    <dgm:cxn modelId="{EE3EBECD-2DDB-46A8-BB34-0AF3DE0ACE3F}" type="presParOf" srcId="{8C0785E2-5864-4C2D-814D-260AA51F3CE7}" destId="{2B7EFC49-A2B8-403E-8B6B-F380604F8E67}" srcOrd="0" destOrd="0" presId="urn:microsoft.com/office/officeart/2005/8/layout/orgChart1"/>
    <dgm:cxn modelId="{EBBBAE64-1899-4F9B-8406-9A4CEAD0E72F}" type="presParOf" srcId="{2B7EFC49-A2B8-403E-8B6B-F380604F8E67}" destId="{10F7FC48-065B-4979-ADE6-7110CD2499BC}" srcOrd="0" destOrd="0" presId="urn:microsoft.com/office/officeart/2005/8/layout/orgChart1"/>
    <dgm:cxn modelId="{A2694027-66FE-4161-ADC0-BE54D6EA341B}" type="presParOf" srcId="{2B7EFC49-A2B8-403E-8B6B-F380604F8E67}" destId="{74090481-DADE-4CEF-9B0D-345A18740463}" srcOrd="1" destOrd="0" presId="urn:microsoft.com/office/officeart/2005/8/layout/orgChart1"/>
    <dgm:cxn modelId="{74E3E402-6982-4636-8455-08810996E873}" type="presParOf" srcId="{8C0785E2-5864-4C2D-814D-260AA51F3CE7}" destId="{2DF1CC4F-5DB0-42BD-93EC-E93A2EAC3082}" srcOrd="1" destOrd="0" presId="urn:microsoft.com/office/officeart/2005/8/layout/orgChart1"/>
    <dgm:cxn modelId="{2ABFD4FF-35AE-4408-A855-D0B69E03A25A}" type="presParOf" srcId="{8C0785E2-5864-4C2D-814D-260AA51F3CE7}" destId="{E3A47F4B-B263-475C-99E2-E15827A3838A}" srcOrd="2" destOrd="0" presId="urn:microsoft.com/office/officeart/2005/8/layout/orgChart1"/>
    <dgm:cxn modelId="{BC6D6B6C-5AB9-4BD0-8E53-4EFAF678AAFD}" type="presParOf" srcId="{1F5270EC-5F19-4E9C-80BC-3C626EBCFB20}" destId="{4DB6EC06-BAF1-4E24-AEE0-9FE6FC8162AC}" srcOrd="2" destOrd="0" presId="urn:microsoft.com/office/officeart/2005/8/layout/orgChart1"/>
    <dgm:cxn modelId="{F6C931FD-59B0-4E90-A44A-328B32A1ABCE}" type="presParOf" srcId="{69EC0EFE-45B0-4F7D-9E6A-D0FB24A71EEA}" destId="{C06D1318-0314-4F91-8F59-1CF5747D7DCC}" srcOrd="6" destOrd="0" presId="urn:microsoft.com/office/officeart/2005/8/layout/orgChart1"/>
    <dgm:cxn modelId="{9ACB12B8-6E21-4162-B33E-9333E54ED02E}" type="presParOf" srcId="{69EC0EFE-45B0-4F7D-9E6A-D0FB24A71EEA}" destId="{2B16708C-366B-4CE6-9483-1281822CD802}" srcOrd="7" destOrd="0" presId="urn:microsoft.com/office/officeart/2005/8/layout/orgChart1"/>
    <dgm:cxn modelId="{A150FDD8-2EE3-488C-9E5B-7E45F355E3D6}" type="presParOf" srcId="{2B16708C-366B-4CE6-9483-1281822CD802}" destId="{ECCDC6D4-D649-409B-AAA0-C893AE6E0C39}" srcOrd="0" destOrd="0" presId="urn:microsoft.com/office/officeart/2005/8/layout/orgChart1"/>
    <dgm:cxn modelId="{558BA7B0-CE71-4834-A26F-F4E87BF634D5}" type="presParOf" srcId="{ECCDC6D4-D649-409B-AAA0-C893AE6E0C39}" destId="{1D097542-AA05-4B0E-9B0C-74F00ED8F22A}" srcOrd="0" destOrd="0" presId="urn:microsoft.com/office/officeart/2005/8/layout/orgChart1"/>
    <dgm:cxn modelId="{778075BA-C947-4ABC-9B23-E69775403715}" type="presParOf" srcId="{ECCDC6D4-D649-409B-AAA0-C893AE6E0C39}" destId="{DC119F86-78AD-4267-B4EE-B68B1C00BCC7}" srcOrd="1" destOrd="0" presId="urn:microsoft.com/office/officeart/2005/8/layout/orgChart1"/>
    <dgm:cxn modelId="{2446D355-13D9-48AF-9950-9401C029AAB2}" type="presParOf" srcId="{2B16708C-366B-4CE6-9483-1281822CD802}" destId="{95F018EC-CEA4-437F-BC59-8FBE00D71351}" srcOrd="1" destOrd="0" presId="urn:microsoft.com/office/officeart/2005/8/layout/orgChart1"/>
    <dgm:cxn modelId="{585B5A83-C1AF-4146-87FE-CE1935F53C9D}" type="presParOf" srcId="{95F018EC-CEA4-437F-BC59-8FBE00D71351}" destId="{53E69D44-8AE7-4964-BF6B-37EC0033ECE0}" srcOrd="0" destOrd="0" presId="urn:microsoft.com/office/officeart/2005/8/layout/orgChart1"/>
    <dgm:cxn modelId="{E2900347-A930-40D9-BE6F-ECAFC480A680}" type="presParOf" srcId="{95F018EC-CEA4-437F-BC59-8FBE00D71351}" destId="{BE88BA6D-EEA8-41FC-BADA-CF5BE5544EC3}" srcOrd="1" destOrd="0" presId="urn:microsoft.com/office/officeart/2005/8/layout/orgChart1"/>
    <dgm:cxn modelId="{E8F33D36-1622-4059-AE03-75FA76BA1AF0}" type="presParOf" srcId="{BE88BA6D-EEA8-41FC-BADA-CF5BE5544EC3}" destId="{0A99C662-D87A-4121-AC0F-4A5B9D1D9C91}" srcOrd="0" destOrd="0" presId="urn:microsoft.com/office/officeart/2005/8/layout/orgChart1"/>
    <dgm:cxn modelId="{435DC700-60F1-4D40-BD44-008F23D8CF17}" type="presParOf" srcId="{0A99C662-D87A-4121-AC0F-4A5B9D1D9C91}" destId="{D272CF20-7C71-4972-82D7-928361A5A790}" srcOrd="0" destOrd="0" presId="urn:microsoft.com/office/officeart/2005/8/layout/orgChart1"/>
    <dgm:cxn modelId="{BA437F89-BEED-4001-8804-660D869B156C}" type="presParOf" srcId="{0A99C662-D87A-4121-AC0F-4A5B9D1D9C91}" destId="{A476C996-5806-445E-8AD0-7E180DD44016}" srcOrd="1" destOrd="0" presId="urn:microsoft.com/office/officeart/2005/8/layout/orgChart1"/>
    <dgm:cxn modelId="{B3A0D99E-30BE-40AD-B26C-4FFFE4BAB157}" type="presParOf" srcId="{BE88BA6D-EEA8-41FC-BADA-CF5BE5544EC3}" destId="{FF1AD433-38AD-49CE-95C1-65BB862D46B8}" srcOrd="1" destOrd="0" presId="urn:microsoft.com/office/officeart/2005/8/layout/orgChart1"/>
    <dgm:cxn modelId="{B37F17BA-FF30-4D2E-BA71-8FEB68B05749}" type="presParOf" srcId="{FF1AD433-38AD-49CE-95C1-65BB862D46B8}" destId="{AFC20B0B-73E6-4E43-9B16-3DD6C6D2C440}" srcOrd="0" destOrd="0" presId="urn:microsoft.com/office/officeart/2005/8/layout/orgChart1"/>
    <dgm:cxn modelId="{82B1DF69-52E7-43E0-B76D-6273C8D5D53E}" type="presParOf" srcId="{FF1AD433-38AD-49CE-95C1-65BB862D46B8}" destId="{2AE8D17E-E6DE-4692-9303-418AC0B7C7D6}" srcOrd="1" destOrd="0" presId="urn:microsoft.com/office/officeart/2005/8/layout/orgChart1"/>
    <dgm:cxn modelId="{34EDD8CB-C940-4905-AC60-423436589C22}" type="presParOf" srcId="{2AE8D17E-E6DE-4692-9303-418AC0B7C7D6}" destId="{B524B718-37BB-4642-94E0-ECD5B04B7C95}" srcOrd="0" destOrd="0" presId="urn:microsoft.com/office/officeart/2005/8/layout/orgChart1"/>
    <dgm:cxn modelId="{2400B69A-B27C-4C40-BC02-39E5AD11FB77}" type="presParOf" srcId="{B524B718-37BB-4642-94E0-ECD5B04B7C95}" destId="{0204B66E-9D76-4C48-8094-2304999DCFBF}" srcOrd="0" destOrd="0" presId="urn:microsoft.com/office/officeart/2005/8/layout/orgChart1"/>
    <dgm:cxn modelId="{FE9F780B-EE6B-4BD0-9651-752647CEEDA5}" type="presParOf" srcId="{B524B718-37BB-4642-94E0-ECD5B04B7C95}" destId="{45C5D42B-6EC6-4809-BF91-6CCC5DDD5F2B}" srcOrd="1" destOrd="0" presId="urn:microsoft.com/office/officeart/2005/8/layout/orgChart1"/>
    <dgm:cxn modelId="{4AB0ED34-4EA5-4053-AA7B-47D94FC5FF2B}" type="presParOf" srcId="{2AE8D17E-E6DE-4692-9303-418AC0B7C7D6}" destId="{1EDA4867-E5DC-4FB0-8FF1-84FFB7FC40D7}" srcOrd="1" destOrd="0" presId="urn:microsoft.com/office/officeart/2005/8/layout/orgChart1"/>
    <dgm:cxn modelId="{EED4027D-78C9-40D9-A61A-332B7A8C5F81}" type="presParOf" srcId="{2AE8D17E-E6DE-4692-9303-418AC0B7C7D6}" destId="{5ED60BD9-4008-4724-98C3-97012C8C5AD0}" srcOrd="2" destOrd="0" presId="urn:microsoft.com/office/officeart/2005/8/layout/orgChart1"/>
    <dgm:cxn modelId="{86B44BBC-70B8-4E05-A039-7131579B8F8E}" type="presParOf" srcId="{BE88BA6D-EEA8-41FC-BADA-CF5BE5544EC3}" destId="{1C315B7C-C493-43EB-B47D-AB65BF0BC545}" srcOrd="2" destOrd="0" presId="urn:microsoft.com/office/officeart/2005/8/layout/orgChart1"/>
    <dgm:cxn modelId="{BAFD689E-3C12-41C0-93C0-1CE04CEA13FA}" type="presParOf" srcId="{95F018EC-CEA4-437F-BC59-8FBE00D71351}" destId="{D680EDF6-A443-45C7-9781-D7D0E0EF3910}" srcOrd="2" destOrd="0" presId="urn:microsoft.com/office/officeart/2005/8/layout/orgChart1"/>
    <dgm:cxn modelId="{C58BA501-FCC0-44D9-9482-A6624E889BFF}" type="presParOf" srcId="{95F018EC-CEA4-437F-BC59-8FBE00D71351}" destId="{5DF3D628-D70A-4AD3-9B1C-E5E0B9571388}" srcOrd="3" destOrd="0" presId="urn:microsoft.com/office/officeart/2005/8/layout/orgChart1"/>
    <dgm:cxn modelId="{42843398-43F3-492E-922B-4FFE2B33B6C4}" type="presParOf" srcId="{5DF3D628-D70A-4AD3-9B1C-E5E0B9571388}" destId="{FE86CC41-B52D-4250-ABDF-BF798EDE337B}" srcOrd="0" destOrd="0" presId="urn:microsoft.com/office/officeart/2005/8/layout/orgChart1"/>
    <dgm:cxn modelId="{4FF30901-3F73-4E5B-8FBD-56C70E7A663D}" type="presParOf" srcId="{FE86CC41-B52D-4250-ABDF-BF798EDE337B}" destId="{482ACDC1-5182-476B-B205-97914682E509}" srcOrd="0" destOrd="0" presId="urn:microsoft.com/office/officeart/2005/8/layout/orgChart1"/>
    <dgm:cxn modelId="{89C75B33-0328-485A-86CB-A21141EED0F3}" type="presParOf" srcId="{FE86CC41-B52D-4250-ABDF-BF798EDE337B}" destId="{DBD52CB7-3E81-465B-9241-1EA6EF7ACA25}" srcOrd="1" destOrd="0" presId="urn:microsoft.com/office/officeart/2005/8/layout/orgChart1"/>
    <dgm:cxn modelId="{2F3F0949-9872-4A33-B48B-ED0F5B61B218}" type="presParOf" srcId="{5DF3D628-D70A-4AD3-9B1C-E5E0B9571388}" destId="{640F5ACB-C3E2-48F1-B35A-066423753AB3}" srcOrd="1" destOrd="0" presId="urn:microsoft.com/office/officeart/2005/8/layout/orgChart1"/>
    <dgm:cxn modelId="{91D9E37D-CC18-44DB-88DC-5D05F35E15A0}" type="presParOf" srcId="{640F5ACB-C3E2-48F1-B35A-066423753AB3}" destId="{62AD74A9-0EA8-43A0-B600-4326126F1188}" srcOrd="0" destOrd="0" presId="urn:microsoft.com/office/officeart/2005/8/layout/orgChart1"/>
    <dgm:cxn modelId="{375CCA87-6343-472D-A778-F79062FDDA16}" type="presParOf" srcId="{640F5ACB-C3E2-48F1-B35A-066423753AB3}" destId="{29C6DAB3-9B54-4768-A684-2B9632BA05C5}" srcOrd="1" destOrd="0" presId="urn:microsoft.com/office/officeart/2005/8/layout/orgChart1"/>
    <dgm:cxn modelId="{A78B878E-3566-4396-A0E8-E5B692580D51}" type="presParOf" srcId="{29C6DAB3-9B54-4768-A684-2B9632BA05C5}" destId="{CC4059B4-5A98-4FBE-9D0C-E2AD95792AE4}" srcOrd="0" destOrd="0" presId="urn:microsoft.com/office/officeart/2005/8/layout/orgChart1"/>
    <dgm:cxn modelId="{2BCDFD4F-34E7-4440-B4EC-22A2EE063765}" type="presParOf" srcId="{CC4059B4-5A98-4FBE-9D0C-E2AD95792AE4}" destId="{4D78A00F-ED58-48EA-B3C1-09C39C4B95CA}" srcOrd="0" destOrd="0" presId="urn:microsoft.com/office/officeart/2005/8/layout/orgChart1"/>
    <dgm:cxn modelId="{8CA885BA-BB1D-49B7-AD0E-0A2576A0FEC6}" type="presParOf" srcId="{CC4059B4-5A98-4FBE-9D0C-E2AD95792AE4}" destId="{D3556AA8-8773-4DDD-BDD4-929557884C9C}" srcOrd="1" destOrd="0" presId="urn:microsoft.com/office/officeart/2005/8/layout/orgChart1"/>
    <dgm:cxn modelId="{B4AD93C1-E311-4D6A-9B38-46ACEB8C7561}" type="presParOf" srcId="{29C6DAB3-9B54-4768-A684-2B9632BA05C5}" destId="{A4FDC050-1B6E-428A-80EF-D02A9CDB8F38}" srcOrd="1" destOrd="0" presId="urn:microsoft.com/office/officeart/2005/8/layout/orgChart1"/>
    <dgm:cxn modelId="{C1B62DF6-C589-480B-9931-B7FACB3989F6}" type="presParOf" srcId="{A4FDC050-1B6E-428A-80EF-D02A9CDB8F38}" destId="{4AD79986-6EFA-41CF-940C-0582B843292C}" srcOrd="0" destOrd="0" presId="urn:microsoft.com/office/officeart/2005/8/layout/orgChart1"/>
    <dgm:cxn modelId="{5A0D7B00-CCBA-4D88-8A5D-86B6153551CF}" type="presParOf" srcId="{A4FDC050-1B6E-428A-80EF-D02A9CDB8F38}" destId="{3E0262B6-2F16-4B52-B624-A4B79C21B3C5}" srcOrd="1" destOrd="0" presId="urn:microsoft.com/office/officeart/2005/8/layout/orgChart1"/>
    <dgm:cxn modelId="{1603B8CE-EC12-4E5B-B490-F3F9374029B4}" type="presParOf" srcId="{3E0262B6-2F16-4B52-B624-A4B79C21B3C5}" destId="{0AC4EA3F-FD31-4895-A703-8C52B6F25C61}" srcOrd="0" destOrd="0" presId="urn:microsoft.com/office/officeart/2005/8/layout/orgChart1"/>
    <dgm:cxn modelId="{733EA234-C50C-4A39-874C-A7B09075AF46}" type="presParOf" srcId="{0AC4EA3F-FD31-4895-A703-8C52B6F25C61}" destId="{B6C4BCD7-BDE3-41B6-AA75-59F2D8907594}" srcOrd="0" destOrd="0" presId="urn:microsoft.com/office/officeart/2005/8/layout/orgChart1"/>
    <dgm:cxn modelId="{82B526D2-4F70-4B40-8C0A-F92A94B8276E}" type="presParOf" srcId="{0AC4EA3F-FD31-4895-A703-8C52B6F25C61}" destId="{80E547F6-361D-43DF-B9BC-3B78ED47D746}" srcOrd="1" destOrd="0" presId="urn:microsoft.com/office/officeart/2005/8/layout/orgChart1"/>
    <dgm:cxn modelId="{88D664AB-82B9-47EC-AC55-F5105F395235}" type="presParOf" srcId="{3E0262B6-2F16-4B52-B624-A4B79C21B3C5}" destId="{B3ED80DD-38C3-4E6A-A57B-F0E3BF7EDF69}" srcOrd="1" destOrd="0" presId="urn:microsoft.com/office/officeart/2005/8/layout/orgChart1"/>
    <dgm:cxn modelId="{4034B2E4-6A80-4D0B-A96C-4F60A09F8C5B}" type="presParOf" srcId="{3E0262B6-2F16-4B52-B624-A4B79C21B3C5}" destId="{64CE6BB2-250A-4463-9162-DF5250849E9A}" srcOrd="2" destOrd="0" presId="urn:microsoft.com/office/officeart/2005/8/layout/orgChart1"/>
    <dgm:cxn modelId="{40A4C3CF-A28C-4DE1-9B56-B8AC26A632A6}" type="presParOf" srcId="{29C6DAB3-9B54-4768-A684-2B9632BA05C5}" destId="{5CA39154-0C1E-410B-AABB-15734C44A3F4}" srcOrd="2" destOrd="0" presId="urn:microsoft.com/office/officeart/2005/8/layout/orgChart1"/>
    <dgm:cxn modelId="{6C572278-2475-48CA-8D33-C5E2ECB114C7}" type="presParOf" srcId="{5DF3D628-D70A-4AD3-9B1C-E5E0B9571388}" destId="{D6320A84-911F-4D2C-86C4-9A420C0B5913}" srcOrd="2" destOrd="0" presId="urn:microsoft.com/office/officeart/2005/8/layout/orgChart1"/>
    <dgm:cxn modelId="{267C9961-D2DE-4BDD-ABE0-0021FD4E66FD}" type="presParOf" srcId="{2B16708C-366B-4CE6-9483-1281822CD802}" destId="{758E51B0-77A8-4C19-A112-AEFDC4951016}" srcOrd="2" destOrd="0" presId="urn:microsoft.com/office/officeart/2005/8/layout/orgChart1"/>
    <dgm:cxn modelId="{B0BE7197-9F53-4088-AB0F-110AC813E44A}" type="presParOf" srcId="{625C41B3-C92F-4F76-A5BE-9546810CD1C6}" destId="{6825BBAA-A632-4525-824B-ED6B5175CFD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3AED46-3F1E-47A3-8235-6CC1CE117E6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6FF828-75A5-460B-A2B0-CC10CEBFFBA6}">
      <dgm:prSet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680BECD4-6DBE-4102-8D4E-9C0D185FE7FF}" type="parTrans" cxnId="{09F7F518-A3E0-4503-B43A-825BDD7EF764}">
      <dgm:prSet/>
      <dgm:spPr/>
      <dgm:t>
        <a:bodyPr/>
        <a:lstStyle/>
        <a:p>
          <a:endParaRPr lang="en-US"/>
        </a:p>
      </dgm:t>
    </dgm:pt>
    <dgm:pt modelId="{30032E0F-6656-45B5-A1FD-76B875325887}" type="sibTrans" cxnId="{09F7F518-A3E0-4503-B43A-825BDD7EF764}">
      <dgm:prSet/>
      <dgm:spPr/>
      <dgm:t>
        <a:bodyPr/>
        <a:lstStyle/>
        <a:p>
          <a:endParaRPr lang="en-US"/>
        </a:p>
      </dgm:t>
    </dgm:pt>
    <dgm:pt modelId="{1FC648C5-B3DE-4BDF-975A-F886163B61E8}">
      <dgm:prSet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989D0D5A-664B-4E47-B5C9-A2AE767A8C97}" type="parTrans" cxnId="{39B18E24-43D0-49E1-B236-DA964E5AF760}">
      <dgm:prSet/>
      <dgm:spPr/>
      <dgm:t>
        <a:bodyPr/>
        <a:lstStyle/>
        <a:p>
          <a:endParaRPr lang="en-US"/>
        </a:p>
      </dgm:t>
    </dgm:pt>
    <dgm:pt modelId="{3F646696-4C58-4179-AFE6-0961E7BF0653}" type="sibTrans" cxnId="{39B18E24-43D0-49E1-B236-DA964E5AF760}">
      <dgm:prSet/>
      <dgm:spPr/>
      <dgm:t>
        <a:bodyPr/>
        <a:lstStyle/>
        <a:p>
          <a:endParaRPr lang="en-US"/>
        </a:p>
      </dgm:t>
    </dgm:pt>
    <dgm:pt modelId="{2E696104-F8CA-4610-B7EE-D224DA4B23E7}">
      <dgm:prSet custT="1"/>
      <dgm:spPr>
        <a:solidFill>
          <a:srgbClr val="FC3D21"/>
        </a:solidFill>
      </dgm:spPr>
      <dgm:t>
        <a:bodyPr/>
        <a:lstStyle/>
        <a:p>
          <a:endParaRPr lang="en-US" sz="1000" dirty="0"/>
        </a:p>
      </dgm:t>
    </dgm:pt>
    <dgm:pt modelId="{B79100E6-0FCB-40A7-AD74-EB96678EB054}" type="parTrans" cxnId="{DD6F7C1D-968F-4D51-8B23-DD2FD8C26B47}">
      <dgm:prSet/>
      <dgm:spPr/>
      <dgm:t>
        <a:bodyPr/>
        <a:lstStyle/>
        <a:p>
          <a:endParaRPr lang="en-US"/>
        </a:p>
      </dgm:t>
    </dgm:pt>
    <dgm:pt modelId="{F10EE9D5-384B-4A97-B302-7E923A4355A6}" type="sibTrans" cxnId="{DD6F7C1D-968F-4D51-8B23-DD2FD8C26B47}">
      <dgm:prSet/>
      <dgm:spPr/>
      <dgm:t>
        <a:bodyPr/>
        <a:lstStyle/>
        <a:p>
          <a:endParaRPr lang="en-US"/>
        </a:p>
      </dgm:t>
    </dgm:pt>
    <dgm:pt modelId="{5A98E603-B85B-4C4F-9D27-3A2051BCE7BF}">
      <dgm:prSet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A02F4FA7-3FC8-420E-ABA3-AF8926197CE2}" type="parTrans" cxnId="{BA8DA675-916E-4036-BD2A-BA8998082370}">
      <dgm:prSet/>
      <dgm:spPr/>
      <dgm:t>
        <a:bodyPr/>
        <a:lstStyle/>
        <a:p>
          <a:endParaRPr lang="en-US"/>
        </a:p>
      </dgm:t>
    </dgm:pt>
    <dgm:pt modelId="{E11BB8AA-69C3-405E-99F2-E80E20A96716}" type="sibTrans" cxnId="{BA8DA675-916E-4036-BD2A-BA8998082370}">
      <dgm:prSet/>
      <dgm:spPr/>
      <dgm:t>
        <a:bodyPr/>
        <a:lstStyle/>
        <a:p>
          <a:endParaRPr lang="en-US"/>
        </a:p>
      </dgm:t>
    </dgm:pt>
    <dgm:pt modelId="{B33ED22F-E569-49A4-837F-7EE4B2E96FED}">
      <dgm:prSet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F720F7A3-B165-4ECB-A043-9E5818B87D39}" type="parTrans" cxnId="{01454B8E-649C-4B1F-A156-ACEE8FB76A6B}">
      <dgm:prSet/>
      <dgm:spPr/>
      <dgm:t>
        <a:bodyPr/>
        <a:lstStyle/>
        <a:p>
          <a:endParaRPr lang="en-US"/>
        </a:p>
      </dgm:t>
    </dgm:pt>
    <dgm:pt modelId="{552BED8A-B99E-4C64-8DAD-A8C8B4E57F80}" type="sibTrans" cxnId="{01454B8E-649C-4B1F-A156-ACEE8FB76A6B}">
      <dgm:prSet/>
      <dgm:spPr/>
      <dgm:t>
        <a:bodyPr/>
        <a:lstStyle/>
        <a:p>
          <a:endParaRPr lang="en-US"/>
        </a:p>
      </dgm:t>
    </dgm:pt>
    <dgm:pt modelId="{FE66F82F-9A60-4CE6-A5BC-1EC9935C7941}">
      <dgm:prSet phldrT="[Text]" custT="1"/>
      <dgm:spPr>
        <a:solidFill>
          <a:srgbClr val="0B3D91"/>
        </a:solidFill>
      </dgm:spPr>
      <dgm:t>
        <a:bodyPr/>
        <a:lstStyle/>
        <a:p>
          <a:endParaRPr lang="en-US" sz="1000" dirty="0"/>
        </a:p>
      </dgm:t>
    </dgm:pt>
    <dgm:pt modelId="{05FF0766-5F03-4EAA-9091-15A5869AF545}" type="parTrans" cxnId="{284DDCA4-A3AE-4DC1-88A6-D48C8171402C}">
      <dgm:prSet/>
      <dgm:spPr/>
      <dgm:t>
        <a:bodyPr/>
        <a:lstStyle/>
        <a:p>
          <a:endParaRPr lang="en-US"/>
        </a:p>
      </dgm:t>
    </dgm:pt>
    <dgm:pt modelId="{B00488E6-30EA-4A10-AA55-A1D75CD14F48}" type="sibTrans" cxnId="{284DDCA4-A3AE-4DC1-88A6-D48C8171402C}">
      <dgm:prSet/>
      <dgm:spPr/>
      <dgm:t>
        <a:bodyPr/>
        <a:lstStyle/>
        <a:p>
          <a:endParaRPr lang="en-US"/>
        </a:p>
      </dgm:t>
    </dgm:pt>
    <dgm:pt modelId="{FD062974-FF3D-4FFA-B18F-489D104A6396}">
      <dgm:prSet phldrT="[Text]" custT="1"/>
      <dgm:spPr>
        <a:solidFill>
          <a:srgbClr val="0B3D91"/>
        </a:solidFill>
      </dgm:spPr>
      <dgm:t>
        <a:bodyPr/>
        <a:lstStyle/>
        <a:p>
          <a:endParaRPr lang="en-US" sz="1000" dirty="0"/>
        </a:p>
      </dgm:t>
    </dgm:pt>
    <dgm:pt modelId="{2E0BC91A-CDA3-4E1B-939E-F0301AA8FA2D}" type="parTrans" cxnId="{04E8AACC-2641-4095-99B8-4AF2F63F6F5C}">
      <dgm:prSet/>
      <dgm:spPr/>
      <dgm:t>
        <a:bodyPr/>
        <a:lstStyle/>
        <a:p>
          <a:endParaRPr lang="en-US"/>
        </a:p>
      </dgm:t>
    </dgm:pt>
    <dgm:pt modelId="{411E7C02-C4B9-483A-AE8A-6472519C4047}" type="sibTrans" cxnId="{04E8AACC-2641-4095-99B8-4AF2F63F6F5C}">
      <dgm:prSet/>
      <dgm:spPr/>
      <dgm:t>
        <a:bodyPr/>
        <a:lstStyle/>
        <a:p>
          <a:endParaRPr lang="en-US"/>
        </a:p>
      </dgm:t>
    </dgm:pt>
    <dgm:pt modelId="{56D901AD-8FF6-4C7D-84BC-A35F5D1A5298}">
      <dgm:prSet phldrT="[Text]" custT="1"/>
      <dgm:spPr>
        <a:solidFill>
          <a:srgbClr val="0B3D91"/>
        </a:solidFill>
      </dgm:spPr>
      <dgm:t>
        <a:bodyPr/>
        <a:lstStyle/>
        <a:p>
          <a:endParaRPr lang="en-US" sz="1000" dirty="0"/>
        </a:p>
      </dgm:t>
    </dgm:pt>
    <dgm:pt modelId="{159CFCC8-679D-4DC0-9733-A14579F827B5}" type="parTrans" cxnId="{F9D0DC09-EE01-44A5-9AAE-AE2E9693B45F}">
      <dgm:prSet/>
      <dgm:spPr/>
      <dgm:t>
        <a:bodyPr/>
        <a:lstStyle/>
        <a:p>
          <a:endParaRPr lang="en-US"/>
        </a:p>
      </dgm:t>
    </dgm:pt>
    <dgm:pt modelId="{E11E8ADC-7C46-48FB-A08A-E2D919C25008}" type="sibTrans" cxnId="{F9D0DC09-EE01-44A5-9AAE-AE2E9693B45F}">
      <dgm:prSet/>
      <dgm:spPr/>
      <dgm:t>
        <a:bodyPr/>
        <a:lstStyle/>
        <a:p>
          <a:endParaRPr lang="en-US"/>
        </a:p>
      </dgm:t>
    </dgm:pt>
    <dgm:pt modelId="{E6C7BD79-F46C-4A48-9097-8FBEE5C8BD0D}">
      <dgm:prSet phldrT="[Text]" custT="1"/>
      <dgm:spPr>
        <a:solidFill>
          <a:srgbClr val="0B3D91"/>
        </a:solidFill>
      </dgm:spPr>
      <dgm:t>
        <a:bodyPr/>
        <a:lstStyle/>
        <a:p>
          <a:endParaRPr lang="en-US" sz="1000" dirty="0"/>
        </a:p>
      </dgm:t>
    </dgm:pt>
    <dgm:pt modelId="{27F43290-9D16-40B5-8458-69AF456BD39D}" type="parTrans" cxnId="{685812C8-AE73-409F-9CA4-824AF3A498BF}">
      <dgm:prSet/>
      <dgm:spPr/>
      <dgm:t>
        <a:bodyPr/>
        <a:lstStyle/>
        <a:p>
          <a:endParaRPr lang="en-US"/>
        </a:p>
      </dgm:t>
    </dgm:pt>
    <dgm:pt modelId="{A779D8B0-8774-4755-9428-3D448A5F76D2}" type="sibTrans" cxnId="{685812C8-AE73-409F-9CA4-824AF3A498BF}">
      <dgm:prSet/>
      <dgm:spPr/>
      <dgm:t>
        <a:bodyPr/>
        <a:lstStyle/>
        <a:p>
          <a:endParaRPr lang="en-US"/>
        </a:p>
      </dgm:t>
    </dgm:pt>
    <dgm:pt modelId="{B1FAC673-6743-42F7-B5AB-A71AAE17B8D0}">
      <dgm:prSet phldrT="[Text]" custT="1"/>
      <dgm:spPr>
        <a:solidFill>
          <a:srgbClr val="0B3D91"/>
        </a:solidFill>
      </dgm:spPr>
      <dgm:t>
        <a:bodyPr/>
        <a:lstStyle/>
        <a:p>
          <a:endParaRPr lang="en-US" sz="1000" dirty="0"/>
        </a:p>
      </dgm:t>
    </dgm:pt>
    <dgm:pt modelId="{620C5007-7A6F-4572-BD08-36EEDDB910EC}" type="parTrans" cxnId="{DC077EB5-BFC7-4889-BDF7-5B3AC4FE7C30}">
      <dgm:prSet/>
      <dgm:spPr/>
      <dgm:t>
        <a:bodyPr/>
        <a:lstStyle/>
        <a:p>
          <a:endParaRPr lang="en-US"/>
        </a:p>
      </dgm:t>
    </dgm:pt>
    <dgm:pt modelId="{71A8B5B2-EDE3-493A-9418-BD82574B4C30}" type="sibTrans" cxnId="{DC077EB5-BFC7-4889-BDF7-5B3AC4FE7C30}">
      <dgm:prSet/>
      <dgm:spPr/>
      <dgm:t>
        <a:bodyPr/>
        <a:lstStyle/>
        <a:p>
          <a:endParaRPr lang="en-US"/>
        </a:p>
      </dgm:t>
    </dgm:pt>
    <dgm:pt modelId="{7FA46DCB-B6FE-40B3-872E-B302ED5870B3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F9A3D0F8-0918-49CC-8F27-BFBB225186B6}" type="parTrans" cxnId="{6B0FD090-22E7-4BEE-BFCC-04CECAB93DB9}">
      <dgm:prSet/>
      <dgm:spPr/>
      <dgm:t>
        <a:bodyPr/>
        <a:lstStyle/>
        <a:p>
          <a:endParaRPr lang="en-US"/>
        </a:p>
      </dgm:t>
    </dgm:pt>
    <dgm:pt modelId="{B81C6B31-8A5E-4862-ABBD-ED0E1D1B0B1D}" type="sibTrans" cxnId="{6B0FD090-22E7-4BEE-BFCC-04CECAB93DB9}">
      <dgm:prSet/>
      <dgm:spPr/>
      <dgm:t>
        <a:bodyPr/>
        <a:lstStyle/>
        <a:p>
          <a:endParaRPr lang="en-US"/>
        </a:p>
      </dgm:t>
    </dgm:pt>
    <dgm:pt modelId="{E87D3C09-AA14-437C-A8D6-035E0081C986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FC92BDC9-C5FF-4C97-82A6-DB75DA191012}" type="parTrans" cxnId="{143E8941-D202-4BA4-AA89-A496A3D47968}">
      <dgm:prSet/>
      <dgm:spPr/>
      <dgm:t>
        <a:bodyPr/>
        <a:lstStyle/>
        <a:p>
          <a:endParaRPr lang="en-US"/>
        </a:p>
      </dgm:t>
    </dgm:pt>
    <dgm:pt modelId="{FD1056F9-930E-48E7-B96C-CA0681176776}" type="sibTrans" cxnId="{143E8941-D202-4BA4-AA89-A496A3D47968}">
      <dgm:prSet/>
      <dgm:spPr/>
      <dgm:t>
        <a:bodyPr/>
        <a:lstStyle/>
        <a:p>
          <a:endParaRPr lang="en-US"/>
        </a:p>
      </dgm:t>
    </dgm:pt>
    <dgm:pt modelId="{6517AB6B-05BC-41E3-81CF-CD27AC76AE42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6E913018-87E6-4845-89A3-9E12F14E58C9}" type="parTrans" cxnId="{B96C014A-D3F5-4E9F-B11A-DB61FFA1B418}">
      <dgm:prSet/>
      <dgm:spPr/>
      <dgm:t>
        <a:bodyPr/>
        <a:lstStyle/>
        <a:p>
          <a:endParaRPr lang="en-US"/>
        </a:p>
      </dgm:t>
    </dgm:pt>
    <dgm:pt modelId="{EDEA1057-BCB7-479E-9656-EF67AA94C322}" type="sibTrans" cxnId="{B96C014A-D3F5-4E9F-B11A-DB61FFA1B418}">
      <dgm:prSet/>
      <dgm:spPr/>
      <dgm:t>
        <a:bodyPr/>
        <a:lstStyle/>
        <a:p>
          <a:endParaRPr lang="en-US"/>
        </a:p>
      </dgm:t>
    </dgm:pt>
    <dgm:pt modelId="{43B496AD-EE51-4036-90FE-A9D975AE17E1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7111174A-CF08-43CD-9CE8-001AD3491C59}" type="parTrans" cxnId="{58F25999-03A1-4159-8F20-68072AC30ECA}">
      <dgm:prSet/>
      <dgm:spPr/>
      <dgm:t>
        <a:bodyPr/>
        <a:lstStyle/>
        <a:p>
          <a:endParaRPr lang="en-US"/>
        </a:p>
      </dgm:t>
    </dgm:pt>
    <dgm:pt modelId="{99DA7DD7-7EA5-4EFE-9A1E-66850FE65E47}" type="sibTrans" cxnId="{58F25999-03A1-4159-8F20-68072AC30ECA}">
      <dgm:prSet/>
      <dgm:spPr/>
      <dgm:t>
        <a:bodyPr/>
        <a:lstStyle/>
        <a:p>
          <a:endParaRPr lang="en-US"/>
        </a:p>
      </dgm:t>
    </dgm:pt>
    <dgm:pt modelId="{746B74BE-0A62-4263-A2DD-693201298DDD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6B7B2A42-9B13-4A0E-992D-7D1061361CBD}" type="parTrans" cxnId="{D596C1CF-819D-40AC-9C81-1AEF51261018}">
      <dgm:prSet/>
      <dgm:spPr/>
      <dgm:t>
        <a:bodyPr/>
        <a:lstStyle/>
        <a:p>
          <a:endParaRPr lang="en-US"/>
        </a:p>
      </dgm:t>
    </dgm:pt>
    <dgm:pt modelId="{B2D51FDD-C37F-469F-8A2D-9757B03788D6}" type="sibTrans" cxnId="{D596C1CF-819D-40AC-9C81-1AEF51261018}">
      <dgm:prSet/>
      <dgm:spPr/>
      <dgm:t>
        <a:bodyPr/>
        <a:lstStyle/>
        <a:p>
          <a:endParaRPr lang="en-US"/>
        </a:p>
      </dgm:t>
    </dgm:pt>
    <dgm:pt modelId="{95EACCE7-8BA4-4A46-A3BF-9894F88EBBFE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DE6C20F9-B475-4D9F-9E14-E7D06B995F0E}" type="parTrans" cxnId="{27D1423A-6C4C-43D2-AC4A-13373B07B0D2}">
      <dgm:prSet/>
      <dgm:spPr/>
      <dgm:t>
        <a:bodyPr/>
        <a:lstStyle/>
        <a:p>
          <a:endParaRPr lang="en-US"/>
        </a:p>
      </dgm:t>
    </dgm:pt>
    <dgm:pt modelId="{676A52B8-4A9D-40FB-8E1E-647089E1E922}" type="sibTrans" cxnId="{27D1423A-6C4C-43D2-AC4A-13373B07B0D2}">
      <dgm:prSet/>
      <dgm:spPr/>
      <dgm:t>
        <a:bodyPr/>
        <a:lstStyle/>
        <a:p>
          <a:endParaRPr lang="en-US"/>
        </a:p>
      </dgm:t>
    </dgm:pt>
    <dgm:pt modelId="{603FA477-98AC-4D3E-B66A-4333B42432FE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C149A43D-23E1-481A-A632-7840602088F8}" type="parTrans" cxnId="{2DDAFDC1-9C11-45C8-9CF5-093234BA1B38}">
      <dgm:prSet/>
      <dgm:spPr/>
      <dgm:t>
        <a:bodyPr/>
        <a:lstStyle/>
        <a:p>
          <a:endParaRPr lang="en-US"/>
        </a:p>
      </dgm:t>
    </dgm:pt>
    <dgm:pt modelId="{B0C2E153-CAFF-432A-B930-682FDA8A31CC}" type="sibTrans" cxnId="{2DDAFDC1-9C11-45C8-9CF5-093234BA1B38}">
      <dgm:prSet/>
      <dgm:spPr/>
      <dgm:t>
        <a:bodyPr/>
        <a:lstStyle/>
        <a:p>
          <a:endParaRPr lang="en-US"/>
        </a:p>
      </dgm:t>
    </dgm:pt>
    <dgm:pt modelId="{0768F630-9749-4F66-8B76-6B23DCE99365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1BE3BEF1-1A4F-43F4-AF30-AC8012BA0BDF}" type="parTrans" cxnId="{842ADA0A-D056-4E9A-B0A3-4BC006837802}">
      <dgm:prSet/>
      <dgm:spPr/>
      <dgm:t>
        <a:bodyPr/>
        <a:lstStyle/>
        <a:p>
          <a:endParaRPr lang="en-US"/>
        </a:p>
      </dgm:t>
    </dgm:pt>
    <dgm:pt modelId="{8252714B-3C81-4F57-A2C8-58B9FA9145BE}" type="sibTrans" cxnId="{842ADA0A-D056-4E9A-B0A3-4BC006837802}">
      <dgm:prSet/>
      <dgm:spPr/>
      <dgm:t>
        <a:bodyPr/>
        <a:lstStyle/>
        <a:p>
          <a:endParaRPr lang="en-US"/>
        </a:p>
      </dgm:t>
    </dgm:pt>
    <dgm:pt modelId="{86C01776-8B32-470E-BD4B-68AC32FE6F96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46ED1147-854F-41CB-947A-5652694DBCB1}" type="parTrans" cxnId="{7D1E9CF1-2292-4DBA-9C3A-C6FB4BE5CF31}">
      <dgm:prSet/>
      <dgm:spPr/>
      <dgm:t>
        <a:bodyPr/>
        <a:lstStyle/>
        <a:p>
          <a:endParaRPr lang="en-US"/>
        </a:p>
      </dgm:t>
    </dgm:pt>
    <dgm:pt modelId="{D5BA9F1D-C365-4064-B53C-3C05B9007AD1}" type="sibTrans" cxnId="{7D1E9CF1-2292-4DBA-9C3A-C6FB4BE5CF31}">
      <dgm:prSet/>
      <dgm:spPr/>
      <dgm:t>
        <a:bodyPr/>
        <a:lstStyle/>
        <a:p>
          <a:endParaRPr lang="en-US"/>
        </a:p>
      </dgm:t>
    </dgm:pt>
    <dgm:pt modelId="{81DAC8B7-AF76-413A-B3CB-6BD280DB16CA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83CFA3F8-DF8F-4514-BF59-5C5B3327D855}" type="parTrans" cxnId="{499FE4A3-5697-4FB4-BA0F-EB5B9626E513}">
      <dgm:prSet/>
      <dgm:spPr/>
      <dgm:t>
        <a:bodyPr/>
        <a:lstStyle/>
        <a:p>
          <a:endParaRPr lang="en-US"/>
        </a:p>
      </dgm:t>
    </dgm:pt>
    <dgm:pt modelId="{F2759F66-4699-4861-A25E-2D9CA0BA6C4E}" type="sibTrans" cxnId="{499FE4A3-5697-4FB4-BA0F-EB5B9626E513}">
      <dgm:prSet/>
      <dgm:spPr/>
      <dgm:t>
        <a:bodyPr/>
        <a:lstStyle/>
        <a:p>
          <a:endParaRPr lang="en-US"/>
        </a:p>
      </dgm:t>
    </dgm:pt>
    <dgm:pt modelId="{6C7C05B8-1A6C-4EC2-85B8-EC7C093F9A92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C1E19714-8DD5-4BF1-B9D5-455B81E794D7}" type="parTrans" cxnId="{FA56C94C-A3C1-43AD-A89E-DCF50B2582A8}">
      <dgm:prSet/>
      <dgm:spPr/>
      <dgm:t>
        <a:bodyPr/>
        <a:lstStyle/>
        <a:p>
          <a:endParaRPr lang="en-US"/>
        </a:p>
      </dgm:t>
    </dgm:pt>
    <dgm:pt modelId="{774CDC99-6C59-406D-AD6E-D905706742F5}" type="sibTrans" cxnId="{FA56C94C-A3C1-43AD-A89E-DCF50B2582A8}">
      <dgm:prSet/>
      <dgm:spPr/>
      <dgm:t>
        <a:bodyPr/>
        <a:lstStyle/>
        <a:p>
          <a:endParaRPr lang="en-US"/>
        </a:p>
      </dgm:t>
    </dgm:pt>
    <dgm:pt modelId="{FA05E88F-488C-4F0A-8BA1-60619F638DCF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7A16E394-2D9C-4440-BAD2-583E3CC0816C}" type="parTrans" cxnId="{7A585415-F859-4564-9708-AEB0B45F8B5B}">
      <dgm:prSet/>
      <dgm:spPr/>
      <dgm:t>
        <a:bodyPr/>
        <a:lstStyle/>
        <a:p>
          <a:endParaRPr lang="en-US"/>
        </a:p>
      </dgm:t>
    </dgm:pt>
    <dgm:pt modelId="{1100F3DB-0BB7-4263-9279-B4289EB69C69}" type="sibTrans" cxnId="{7A585415-F859-4564-9708-AEB0B45F8B5B}">
      <dgm:prSet/>
      <dgm:spPr/>
      <dgm:t>
        <a:bodyPr/>
        <a:lstStyle/>
        <a:p>
          <a:endParaRPr lang="en-US"/>
        </a:p>
      </dgm:t>
    </dgm:pt>
    <dgm:pt modelId="{CE9AECBC-0068-4DD2-9AE9-D31FB97B953B}" type="pres">
      <dgm:prSet presAssocID="{E43AED46-3F1E-47A3-8235-6CC1CE117E6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25C41B3-C92F-4F76-A5BE-9546810CD1C6}" type="pres">
      <dgm:prSet presAssocID="{356FF828-75A5-460B-A2B0-CC10CEBFFBA6}" presName="hierRoot1" presStyleCnt="0">
        <dgm:presLayoutVars>
          <dgm:hierBranch val="init"/>
        </dgm:presLayoutVars>
      </dgm:prSet>
      <dgm:spPr/>
    </dgm:pt>
    <dgm:pt modelId="{A034644F-FFF1-4385-8CE9-CE1C53282086}" type="pres">
      <dgm:prSet presAssocID="{356FF828-75A5-460B-A2B0-CC10CEBFFBA6}" presName="rootComposite1" presStyleCnt="0"/>
      <dgm:spPr/>
    </dgm:pt>
    <dgm:pt modelId="{DD32ACDA-E5CD-4570-B395-3E0078A2F4F6}" type="pres">
      <dgm:prSet presAssocID="{356FF828-75A5-460B-A2B0-CC10CEBFFBA6}" presName="rootText1" presStyleLbl="node0" presStyleIdx="0" presStyleCnt="1">
        <dgm:presLayoutVars>
          <dgm:chPref val="3"/>
        </dgm:presLayoutVars>
      </dgm:prSet>
      <dgm:spPr/>
    </dgm:pt>
    <dgm:pt modelId="{0028B587-5A50-4CE2-99B1-7270EF75B203}" type="pres">
      <dgm:prSet presAssocID="{356FF828-75A5-460B-A2B0-CC10CEBFFBA6}" presName="rootConnector1" presStyleLbl="node1" presStyleIdx="0" presStyleCnt="0"/>
      <dgm:spPr/>
    </dgm:pt>
    <dgm:pt modelId="{69EC0EFE-45B0-4F7D-9E6A-D0FB24A71EEA}" type="pres">
      <dgm:prSet presAssocID="{356FF828-75A5-460B-A2B0-CC10CEBFFBA6}" presName="hierChild2" presStyleCnt="0"/>
      <dgm:spPr/>
    </dgm:pt>
    <dgm:pt modelId="{50FC0AC2-9A93-4C22-8C7E-6DC3EBFCC0AC}" type="pres">
      <dgm:prSet presAssocID="{B79100E6-0FCB-40A7-AD74-EB96678EB054}" presName="Name37" presStyleLbl="parChTrans1D2" presStyleIdx="0" presStyleCnt="4"/>
      <dgm:spPr/>
    </dgm:pt>
    <dgm:pt modelId="{9869DD2A-5500-4FA7-9892-8D7B8E41E7C9}" type="pres">
      <dgm:prSet presAssocID="{2E696104-F8CA-4610-B7EE-D224DA4B23E7}" presName="hierRoot2" presStyleCnt="0">
        <dgm:presLayoutVars>
          <dgm:hierBranch val="init"/>
        </dgm:presLayoutVars>
      </dgm:prSet>
      <dgm:spPr/>
    </dgm:pt>
    <dgm:pt modelId="{4E88236A-9BD8-48AB-8CC5-414DA556285B}" type="pres">
      <dgm:prSet presAssocID="{2E696104-F8CA-4610-B7EE-D224DA4B23E7}" presName="rootComposite" presStyleCnt="0"/>
      <dgm:spPr/>
    </dgm:pt>
    <dgm:pt modelId="{15C07FAD-7033-49F8-83E3-2B2C1BA70C95}" type="pres">
      <dgm:prSet presAssocID="{2E696104-F8CA-4610-B7EE-D224DA4B23E7}" presName="rootText" presStyleLbl="node2" presStyleIdx="0" presStyleCnt="4">
        <dgm:presLayoutVars>
          <dgm:chPref val="3"/>
        </dgm:presLayoutVars>
      </dgm:prSet>
      <dgm:spPr/>
    </dgm:pt>
    <dgm:pt modelId="{EA5491DD-17D5-4376-A8C9-BA68B4BEACAF}" type="pres">
      <dgm:prSet presAssocID="{2E696104-F8CA-4610-B7EE-D224DA4B23E7}" presName="rootConnector" presStyleLbl="node2" presStyleIdx="0" presStyleCnt="4"/>
      <dgm:spPr/>
    </dgm:pt>
    <dgm:pt modelId="{61A86FE1-0ACB-4645-8539-6235E785E4EE}" type="pres">
      <dgm:prSet presAssocID="{2E696104-F8CA-4610-B7EE-D224DA4B23E7}" presName="hierChild4" presStyleCnt="0"/>
      <dgm:spPr/>
    </dgm:pt>
    <dgm:pt modelId="{D0F5F951-DBD5-4524-9D9C-24079664EACD}" type="pres">
      <dgm:prSet presAssocID="{05FF0766-5F03-4EAA-9091-15A5869AF545}" presName="Name37" presStyleLbl="parChTrans1D3" presStyleIdx="0" presStyleCnt="8"/>
      <dgm:spPr/>
    </dgm:pt>
    <dgm:pt modelId="{F206D819-3332-4D2F-8B07-C6F83E37F05A}" type="pres">
      <dgm:prSet presAssocID="{FE66F82F-9A60-4CE6-A5BC-1EC9935C7941}" presName="hierRoot2" presStyleCnt="0">
        <dgm:presLayoutVars>
          <dgm:hierBranch val="init"/>
        </dgm:presLayoutVars>
      </dgm:prSet>
      <dgm:spPr/>
    </dgm:pt>
    <dgm:pt modelId="{291FFC7B-DFCD-48F8-9D37-24DE9052E0ED}" type="pres">
      <dgm:prSet presAssocID="{FE66F82F-9A60-4CE6-A5BC-1EC9935C7941}" presName="rootComposite" presStyleCnt="0"/>
      <dgm:spPr/>
    </dgm:pt>
    <dgm:pt modelId="{994FC354-031B-4C45-90AE-76F32EF2349E}" type="pres">
      <dgm:prSet presAssocID="{FE66F82F-9A60-4CE6-A5BC-1EC9935C7941}" presName="rootText" presStyleLbl="node3" presStyleIdx="0" presStyleCnt="8">
        <dgm:presLayoutVars>
          <dgm:chPref val="3"/>
        </dgm:presLayoutVars>
      </dgm:prSet>
      <dgm:spPr/>
    </dgm:pt>
    <dgm:pt modelId="{2D94396A-F81B-4B93-BF57-CA62B603D1B2}" type="pres">
      <dgm:prSet presAssocID="{FE66F82F-9A60-4CE6-A5BC-1EC9935C7941}" presName="rootConnector" presStyleLbl="node3" presStyleIdx="0" presStyleCnt="8"/>
      <dgm:spPr/>
    </dgm:pt>
    <dgm:pt modelId="{E6035E25-BC08-411F-BF3A-4D59EDEDFB04}" type="pres">
      <dgm:prSet presAssocID="{FE66F82F-9A60-4CE6-A5BC-1EC9935C7941}" presName="hierChild4" presStyleCnt="0"/>
      <dgm:spPr/>
    </dgm:pt>
    <dgm:pt modelId="{FCE952C5-C831-41A4-9B8A-DBAC2307D0CB}" type="pres">
      <dgm:prSet presAssocID="{2E0BC91A-CDA3-4E1B-939E-F0301AA8FA2D}" presName="Name37" presStyleLbl="parChTrans1D4" presStyleIdx="0" presStyleCnt="9"/>
      <dgm:spPr/>
    </dgm:pt>
    <dgm:pt modelId="{EFE95B7B-B54E-488F-BAF9-5C41164ABBEB}" type="pres">
      <dgm:prSet presAssocID="{FD062974-FF3D-4FFA-B18F-489D104A6396}" presName="hierRoot2" presStyleCnt="0">
        <dgm:presLayoutVars>
          <dgm:hierBranch val="init"/>
        </dgm:presLayoutVars>
      </dgm:prSet>
      <dgm:spPr/>
    </dgm:pt>
    <dgm:pt modelId="{0B8EBC46-EC1B-4A9E-8332-5ABB0E9FB386}" type="pres">
      <dgm:prSet presAssocID="{FD062974-FF3D-4FFA-B18F-489D104A6396}" presName="rootComposite" presStyleCnt="0"/>
      <dgm:spPr/>
    </dgm:pt>
    <dgm:pt modelId="{385FEA89-D8A6-4409-8B3B-FBEB4F7653D1}" type="pres">
      <dgm:prSet presAssocID="{FD062974-FF3D-4FFA-B18F-489D104A6396}" presName="rootText" presStyleLbl="node4" presStyleIdx="0" presStyleCnt="9" custScaleY="119385">
        <dgm:presLayoutVars>
          <dgm:chPref val="3"/>
        </dgm:presLayoutVars>
      </dgm:prSet>
      <dgm:spPr/>
    </dgm:pt>
    <dgm:pt modelId="{34BCE5EB-F1CF-4FBF-A40B-B128B28119C0}" type="pres">
      <dgm:prSet presAssocID="{FD062974-FF3D-4FFA-B18F-489D104A6396}" presName="rootConnector" presStyleLbl="node4" presStyleIdx="0" presStyleCnt="9"/>
      <dgm:spPr/>
    </dgm:pt>
    <dgm:pt modelId="{B9C70912-AF13-45D5-A638-EA3D6CFB721F}" type="pres">
      <dgm:prSet presAssocID="{FD062974-FF3D-4FFA-B18F-489D104A6396}" presName="hierChild4" presStyleCnt="0"/>
      <dgm:spPr/>
    </dgm:pt>
    <dgm:pt modelId="{C3F9D521-7CBC-4944-AEE6-84B60D1219E1}" type="pres">
      <dgm:prSet presAssocID="{159CFCC8-679D-4DC0-9733-A14579F827B5}" presName="Name37" presStyleLbl="parChTrans1D4" presStyleIdx="1" presStyleCnt="9"/>
      <dgm:spPr/>
    </dgm:pt>
    <dgm:pt modelId="{D4DA87A8-3207-4504-822D-984F1178411D}" type="pres">
      <dgm:prSet presAssocID="{56D901AD-8FF6-4C7D-84BC-A35F5D1A5298}" presName="hierRoot2" presStyleCnt="0">
        <dgm:presLayoutVars>
          <dgm:hierBranch val="init"/>
        </dgm:presLayoutVars>
      </dgm:prSet>
      <dgm:spPr/>
    </dgm:pt>
    <dgm:pt modelId="{037B52C6-4491-47CB-A753-F38A1AD04B52}" type="pres">
      <dgm:prSet presAssocID="{56D901AD-8FF6-4C7D-84BC-A35F5D1A5298}" presName="rootComposite" presStyleCnt="0"/>
      <dgm:spPr/>
    </dgm:pt>
    <dgm:pt modelId="{B99E0AB4-A98D-4CF3-9C01-3ED770B25598}" type="pres">
      <dgm:prSet presAssocID="{56D901AD-8FF6-4C7D-84BC-A35F5D1A5298}" presName="rootText" presStyleLbl="node4" presStyleIdx="1" presStyleCnt="9">
        <dgm:presLayoutVars>
          <dgm:chPref val="3"/>
        </dgm:presLayoutVars>
      </dgm:prSet>
      <dgm:spPr/>
    </dgm:pt>
    <dgm:pt modelId="{B2CE0937-9C99-417A-85C5-798924DB24B6}" type="pres">
      <dgm:prSet presAssocID="{56D901AD-8FF6-4C7D-84BC-A35F5D1A5298}" presName="rootConnector" presStyleLbl="node4" presStyleIdx="1" presStyleCnt="9"/>
      <dgm:spPr/>
    </dgm:pt>
    <dgm:pt modelId="{8E1D70BB-346A-44B7-9552-83EF283B03DE}" type="pres">
      <dgm:prSet presAssocID="{56D901AD-8FF6-4C7D-84BC-A35F5D1A5298}" presName="hierChild4" presStyleCnt="0"/>
      <dgm:spPr/>
    </dgm:pt>
    <dgm:pt modelId="{D57FC67D-E718-4220-99E9-E4EBE9DAC0EB}" type="pres">
      <dgm:prSet presAssocID="{56D901AD-8FF6-4C7D-84BC-A35F5D1A5298}" presName="hierChild5" presStyleCnt="0"/>
      <dgm:spPr/>
    </dgm:pt>
    <dgm:pt modelId="{68A2D9B8-A3C0-4D49-8ED5-8A032D6B16C7}" type="pres">
      <dgm:prSet presAssocID="{FD062974-FF3D-4FFA-B18F-489D104A6396}" presName="hierChild5" presStyleCnt="0"/>
      <dgm:spPr/>
    </dgm:pt>
    <dgm:pt modelId="{E4B233A4-1782-4C31-BB50-FA80E2114793}" type="pres">
      <dgm:prSet presAssocID="{FE66F82F-9A60-4CE6-A5BC-1EC9935C7941}" presName="hierChild5" presStyleCnt="0"/>
      <dgm:spPr/>
    </dgm:pt>
    <dgm:pt modelId="{5E04811F-443C-45AD-8CD2-4EBEB594ACB0}" type="pres">
      <dgm:prSet presAssocID="{27F43290-9D16-40B5-8458-69AF456BD39D}" presName="Name37" presStyleLbl="parChTrans1D3" presStyleIdx="1" presStyleCnt="8"/>
      <dgm:spPr/>
    </dgm:pt>
    <dgm:pt modelId="{38620704-2A49-4BC3-A2FD-E16C7B2C8B27}" type="pres">
      <dgm:prSet presAssocID="{E6C7BD79-F46C-4A48-9097-8FBEE5C8BD0D}" presName="hierRoot2" presStyleCnt="0">
        <dgm:presLayoutVars>
          <dgm:hierBranch val="init"/>
        </dgm:presLayoutVars>
      </dgm:prSet>
      <dgm:spPr/>
    </dgm:pt>
    <dgm:pt modelId="{E00C5C5F-FBEA-46C1-8DC8-AA97A61D4095}" type="pres">
      <dgm:prSet presAssocID="{E6C7BD79-F46C-4A48-9097-8FBEE5C8BD0D}" presName="rootComposite" presStyleCnt="0"/>
      <dgm:spPr/>
    </dgm:pt>
    <dgm:pt modelId="{1B79F46D-3C74-41AE-B4ED-FE3522554184}" type="pres">
      <dgm:prSet presAssocID="{E6C7BD79-F46C-4A48-9097-8FBEE5C8BD0D}" presName="rootText" presStyleLbl="node3" presStyleIdx="1" presStyleCnt="8">
        <dgm:presLayoutVars>
          <dgm:chPref val="3"/>
        </dgm:presLayoutVars>
      </dgm:prSet>
      <dgm:spPr/>
    </dgm:pt>
    <dgm:pt modelId="{FFACD590-6DC6-4714-B8B2-F7BD55E3AF9C}" type="pres">
      <dgm:prSet presAssocID="{E6C7BD79-F46C-4A48-9097-8FBEE5C8BD0D}" presName="rootConnector" presStyleLbl="node3" presStyleIdx="1" presStyleCnt="8"/>
      <dgm:spPr/>
    </dgm:pt>
    <dgm:pt modelId="{783B5EC5-1941-4343-A871-62D9D509C34A}" type="pres">
      <dgm:prSet presAssocID="{E6C7BD79-F46C-4A48-9097-8FBEE5C8BD0D}" presName="hierChild4" presStyleCnt="0"/>
      <dgm:spPr/>
    </dgm:pt>
    <dgm:pt modelId="{55B453AE-CE7F-4C99-9F29-82A01785D3AF}" type="pres">
      <dgm:prSet presAssocID="{620C5007-7A6F-4572-BD08-36EEDDB910EC}" presName="Name37" presStyleLbl="parChTrans1D4" presStyleIdx="2" presStyleCnt="9"/>
      <dgm:spPr/>
    </dgm:pt>
    <dgm:pt modelId="{BCC7BF37-C8AE-4781-AFA4-C48D32DC883A}" type="pres">
      <dgm:prSet presAssocID="{B1FAC673-6743-42F7-B5AB-A71AAE17B8D0}" presName="hierRoot2" presStyleCnt="0">
        <dgm:presLayoutVars>
          <dgm:hierBranch val="init"/>
        </dgm:presLayoutVars>
      </dgm:prSet>
      <dgm:spPr/>
    </dgm:pt>
    <dgm:pt modelId="{B56D01B7-E166-490F-B553-E33F4B33D254}" type="pres">
      <dgm:prSet presAssocID="{B1FAC673-6743-42F7-B5AB-A71AAE17B8D0}" presName="rootComposite" presStyleCnt="0"/>
      <dgm:spPr/>
    </dgm:pt>
    <dgm:pt modelId="{28BEBC2C-9F62-4FDF-865E-EDCA672C6F24}" type="pres">
      <dgm:prSet presAssocID="{B1FAC673-6743-42F7-B5AB-A71AAE17B8D0}" presName="rootText" presStyleLbl="node4" presStyleIdx="2" presStyleCnt="9" custScaleY="117724">
        <dgm:presLayoutVars>
          <dgm:chPref val="3"/>
        </dgm:presLayoutVars>
      </dgm:prSet>
      <dgm:spPr/>
    </dgm:pt>
    <dgm:pt modelId="{F2E10F64-2936-4230-81AB-DB046B0E3174}" type="pres">
      <dgm:prSet presAssocID="{B1FAC673-6743-42F7-B5AB-A71AAE17B8D0}" presName="rootConnector" presStyleLbl="node4" presStyleIdx="2" presStyleCnt="9"/>
      <dgm:spPr/>
    </dgm:pt>
    <dgm:pt modelId="{040B698E-44CA-4FCD-BD44-B38890A7EA18}" type="pres">
      <dgm:prSet presAssocID="{B1FAC673-6743-42F7-B5AB-A71AAE17B8D0}" presName="hierChild4" presStyleCnt="0"/>
      <dgm:spPr/>
    </dgm:pt>
    <dgm:pt modelId="{07A64BE2-0B24-4DEC-9669-0F54CDEB20E2}" type="pres">
      <dgm:prSet presAssocID="{B1FAC673-6743-42F7-B5AB-A71AAE17B8D0}" presName="hierChild5" presStyleCnt="0"/>
      <dgm:spPr/>
    </dgm:pt>
    <dgm:pt modelId="{85F3F1F0-938F-43D1-9BCC-5605E4F641BA}" type="pres">
      <dgm:prSet presAssocID="{E6C7BD79-F46C-4A48-9097-8FBEE5C8BD0D}" presName="hierChild5" presStyleCnt="0"/>
      <dgm:spPr/>
    </dgm:pt>
    <dgm:pt modelId="{8ADDB6F6-9AD9-4680-A6A1-7E6499904EA7}" type="pres">
      <dgm:prSet presAssocID="{2E696104-F8CA-4610-B7EE-D224DA4B23E7}" presName="hierChild5" presStyleCnt="0"/>
      <dgm:spPr/>
    </dgm:pt>
    <dgm:pt modelId="{014E4C2D-E552-48CB-B724-8A22B7470380}" type="pres">
      <dgm:prSet presAssocID="{F720F7A3-B165-4ECB-A043-9E5818B87D39}" presName="Name37" presStyleLbl="parChTrans1D2" presStyleIdx="1" presStyleCnt="4"/>
      <dgm:spPr/>
    </dgm:pt>
    <dgm:pt modelId="{6DB6DADE-E77E-4DEB-B720-4F3292265A5B}" type="pres">
      <dgm:prSet presAssocID="{B33ED22F-E569-49A4-837F-7EE4B2E96FED}" presName="hierRoot2" presStyleCnt="0">
        <dgm:presLayoutVars>
          <dgm:hierBranch val="init"/>
        </dgm:presLayoutVars>
      </dgm:prSet>
      <dgm:spPr/>
    </dgm:pt>
    <dgm:pt modelId="{A45D61D8-4DF9-42A5-A8C6-417DB684BC34}" type="pres">
      <dgm:prSet presAssocID="{B33ED22F-E569-49A4-837F-7EE4B2E96FED}" presName="rootComposite" presStyleCnt="0"/>
      <dgm:spPr/>
    </dgm:pt>
    <dgm:pt modelId="{1FAADD1D-3E60-42BD-AFD8-596F071DAFF1}" type="pres">
      <dgm:prSet presAssocID="{B33ED22F-E569-49A4-837F-7EE4B2E96FED}" presName="rootText" presStyleLbl="node2" presStyleIdx="1" presStyleCnt="4">
        <dgm:presLayoutVars>
          <dgm:chPref val="3"/>
        </dgm:presLayoutVars>
      </dgm:prSet>
      <dgm:spPr/>
    </dgm:pt>
    <dgm:pt modelId="{76D681B9-09DF-4816-BF18-7B691076512B}" type="pres">
      <dgm:prSet presAssocID="{B33ED22F-E569-49A4-837F-7EE4B2E96FED}" presName="rootConnector" presStyleLbl="node2" presStyleIdx="1" presStyleCnt="4"/>
      <dgm:spPr/>
    </dgm:pt>
    <dgm:pt modelId="{BF0A2212-05DC-4512-9E58-53FB3C18F2FA}" type="pres">
      <dgm:prSet presAssocID="{B33ED22F-E569-49A4-837F-7EE4B2E96FED}" presName="hierChild4" presStyleCnt="0"/>
      <dgm:spPr/>
    </dgm:pt>
    <dgm:pt modelId="{FAA659FD-E37A-4532-9778-8B150BB01545}" type="pres">
      <dgm:prSet presAssocID="{F9A3D0F8-0918-49CC-8F27-BFBB225186B6}" presName="Name37" presStyleLbl="parChTrans1D3" presStyleIdx="2" presStyleCnt="8"/>
      <dgm:spPr/>
    </dgm:pt>
    <dgm:pt modelId="{274695A2-85D7-4A55-9328-ED6677C32D9B}" type="pres">
      <dgm:prSet presAssocID="{7FA46DCB-B6FE-40B3-872E-B302ED5870B3}" presName="hierRoot2" presStyleCnt="0">
        <dgm:presLayoutVars>
          <dgm:hierBranch val="init"/>
        </dgm:presLayoutVars>
      </dgm:prSet>
      <dgm:spPr/>
    </dgm:pt>
    <dgm:pt modelId="{AAECBB87-4E38-43C2-95A8-A727A4665C49}" type="pres">
      <dgm:prSet presAssocID="{7FA46DCB-B6FE-40B3-872E-B302ED5870B3}" presName="rootComposite" presStyleCnt="0"/>
      <dgm:spPr/>
    </dgm:pt>
    <dgm:pt modelId="{5E7810CA-7702-48A1-B2D3-DC99DCEF4BB4}" type="pres">
      <dgm:prSet presAssocID="{7FA46DCB-B6FE-40B3-872E-B302ED5870B3}" presName="rootText" presStyleLbl="node3" presStyleIdx="2" presStyleCnt="8">
        <dgm:presLayoutVars>
          <dgm:chPref val="3"/>
        </dgm:presLayoutVars>
      </dgm:prSet>
      <dgm:spPr/>
    </dgm:pt>
    <dgm:pt modelId="{D1F528CC-3603-450B-B3D1-7A7A0F8CC1FA}" type="pres">
      <dgm:prSet presAssocID="{7FA46DCB-B6FE-40B3-872E-B302ED5870B3}" presName="rootConnector" presStyleLbl="node3" presStyleIdx="2" presStyleCnt="8"/>
      <dgm:spPr/>
    </dgm:pt>
    <dgm:pt modelId="{1D413C51-B030-47B7-B4D5-FBEC9160993B}" type="pres">
      <dgm:prSet presAssocID="{7FA46DCB-B6FE-40B3-872E-B302ED5870B3}" presName="hierChild4" presStyleCnt="0"/>
      <dgm:spPr/>
    </dgm:pt>
    <dgm:pt modelId="{D40EEF34-0B35-485F-9AE0-339B4C1B88A8}" type="pres">
      <dgm:prSet presAssocID="{FC92BDC9-C5FF-4C97-82A6-DB75DA191012}" presName="Name37" presStyleLbl="parChTrans1D4" presStyleIdx="3" presStyleCnt="9"/>
      <dgm:spPr/>
    </dgm:pt>
    <dgm:pt modelId="{C9216D20-2B9E-47AF-91FB-116A9FEE530C}" type="pres">
      <dgm:prSet presAssocID="{E87D3C09-AA14-437C-A8D6-035E0081C986}" presName="hierRoot2" presStyleCnt="0">
        <dgm:presLayoutVars>
          <dgm:hierBranch val="init"/>
        </dgm:presLayoutVars>
      </dgm:prSet>
      <dgm:spPr/>
    </dgm:pt>
    <dgm:pt modelId="{6111599C-A16F-4C66-9EDF-0DFB7963456E}" type="pres">
      <dgm:prSet presAssocID="{E87D3C09-AA14-437C-A8D6-035E0081C986}" presName="rootComposite" presStyleCnt="0"/>
      <dgm:spPr/>
    </dgm:pt>
    <dgm:pt modelId="{77C199D7-1264-4D89-A116-ED534E9F1BA0}" type="pres">
      <dgm:prSet presAssocID="{E87D3C09-AA14-437C-A8D6-035E0081C986}" presName="rootText" presStyleLbl="node4" presStyleIdx="3" presStyleCnt="9">
        <dgm:presLayoutVars>
          <dgm:chPref val="3"/>
        </dgm:presLayoutVars>
      </dgm:prSet>
      <dgm:spPr/>
    </dgm:pt>
    <dgm:pt modelId="{4E28C3DD-7632-4293-83DB-6C14DA3F3CAD}" type="pres">
      <dgm:prSet presAssocID="{E87D3C09-AA14-437C-A8D6-035E0081C986}" presName="rootConnector" presStyleLbl="node4" presStyleIdx="3" presStyleCnt="9"/>
      <dgm:spPr/>
    </dgm:pt>
    <dgm:pt modelId="{55E975EA-F9CC-4A04-91C6-EB48D21BB16F}" type="pres">
      <dgm:prSet presAssocID="{E87D3C09-AA14-437C-A8D6-035E0081C986}" presName="hierChild4" presStyleCnt="0"/>
      <dgm:spPr/>
    </dgm:pt>
    <dgm:pt modelId="{8E8C8118-D108-4CC2-94E5-325EE1C67950}" type="pres">
      <dgm:prSet presAssocID="{E87D3C09-AA14-437C-A8D6-035E0081C986}" presName="hierChild5" presStyleCnt="0"/>
      <dgm:spPr/>
    </dgm:pt>
    <dgm:pt modelId="{84DEAD50-1833-4A84-AB39-A4BE974992E0}" type="pres">
      <dgm:prSet presAssocID="{7FA46DCB-B6FE-40B3-872E-B302ED5870B3}" presName="hierChild5" presStyleCnt="0"/>
      <dgm:spPr/>
    </dgm:pt>
    <dgm:pt modelId="{82BE2178-0132-431F-9641-6BBD3D5CDC3F}" type="pres">
      <dgm:prSet presAssocID="{B33ED22F-E569-49A4-837F-7EE4B2E96FED}" presName="hierChild5" presStyleCnt="0"/>
      <dgm:spPr/>
    </dgm:pt>
    <dgm:pt modelId="{630FE987-EC0B-43C7-985C-8BC254B6F982}" type="pres">
      <dgm:prSet presAssocID="{A02F4FA7-3FC8-420E-ABA3-AF8926197CE2}" presName="Name37" presStyleLbl="parChTrans1D2" presStyleIdx="2" presStyleCnt="4"/>
      <dgm:spPr/>
    </dgm:pt>
    <dgm:pt modelId="{1F5270EC-5F19-4E9C-80BC-3C626EBCFB20}" type="pres">
      <dgm:prSet presAssocID="{5A98E603-B85B-4C4F-9D27-3A2051BCE7BF}" presName="hierRoot2" presStyleCnt="0">
        <dgm:presLayoutVars>
          <dgm:hierBranch val="init"/>
        </dgm:presLayoutVars>
      </dgm:prSet>
      <dgm:spPr/>
    </dgm:pt>
    <dgm:pt modelId="{E3C403E0-2529-4FE8-B5FB-8D4504CD38F5}" type="pres">
      <dgm:prSet presAssocID="{5A98E603-B85B-4C4F-9D27-3A2051BCE7BF}" presName="rootComposite" presStyleCnt="0"/>
      <dgm:spPr/>
    </dgm:pt>
    <dgm:pt modelId="{DDCA20AD-1E72-4D8C-84B4-6557FC482FDF}" type="pres">
      <dgm:prSet presAssocID="{5A98E603-B85B-4C4F-9D27-3A2051BCE7BF}" presName="rootText" presStyleLbl="node2" presStyleIdx="2" presStyleCnt="4">
        <dgm:presLayoutVars>
          <dgm:chPref val="3"/>
        </dgm:presLayoutVars>
      </dgm:prSet>
      <dgm:spPr/>
    </dgm:pt>
    <dgm:pt modelId="{E31F4140-3C8E-4A84-ADD6-7DFF5BC1CA71}" type="pres">
      <dgm:prSet presAssocID="{5A98E603-B85B-4C4F-9D27-3A2051BCE7BF}" presName="rootConnector" presStyleLbl="node2" presStyleIdx="2" presStyleCnt="4"/>
      <dgm:spPr/>
    </dgm:pt>
    <dgm:pt modelId="{E3AC61C9-201F-4E30-B66E-96652255C276}" type="pres">
      <dgm:prSet presAssocID="{5A98E603-B85B-4C4F-9D27-3A2051BCE7BF}" presName="hierChild4" presStyleCnt="0"/>
      <dgm:spPr/>
    </dgm:pt>
    <dgm:pt modelId="{709013B0-5954-4793-83A6-0F23C6E90086}" type="pres">
      <dgm:prSet presAssocID="{6E913018-87E6-4845-89A3-9E12F14E58C9}" presName="Name37" presStyleLbl="parChTrans1D3" presStyleIdx="3" presStyleCnt="8"/>
      <dgm:spPr/>
    </dgm:pt>
    <dgm:pt modelId="{10ADDE88-1223-4658-935E-D433E8904EAA}" type="pres">
      <dgm:prSet presAssocID="{6517AB6B-05BC-41E3-81CF-CD27AC76AE42}" presName="hierRoot2" presStyleCnt="0">
        <dgm:presLayoutVars>
          <dgm:hierBranch val="init"/>
        </dgm:presLayoutVars>
      </dgm:prSet>
      <dgm:spPr/>
    </dgm:pt>
    <dgm:pt modelId="{D636D0BB-BAD4-4EE4-97F7-B2F3EB667D5D}" type="pres">
      <dgm:prSet presAssocID="{6517AB6B-05BC-41E3-81CF-CD27AC76AE42}" presName="rootComposite" presStyleCnt="0"/>
      <dgm:spPr/>
    </dgm:pt>
    <dgm:pt modelId="{42869374-0B18-4598-91FC-0D47CE505C76}" type="pres">
      <dgm:prSet presAssocID="{6517AB6B-05BC-41E3-81CF-CD27AC76AE42}" presName="rootText" presStyleLbl="node3" presStyleIdx="3" presStyleCnt="8">
        <dgm:presLayoutVars>
          <dgm:chPref val="3"/>
        </dgm:presLayoutVars>
      </dgm:prSet>
      <dgm:spPr/>
    </dgm:pt>
    <dgm:pt modelId="{26C5E0AA-520B-46BA-9171-DAAAA1BBD799}" type="pres">
      <dgm:prSet presAssocID="{6517AB6B-05BC-41E3-81CF-CD27AC76AE42}" presName="rootConnector" presStyleLbl="node3" presStyleIdx="3" presStyleCnt="8"/>
      <dgm:spPr/>
    </dgm:pt>
    <dgm:pt modelId="{0B3E0B1C-50D8-409B-8460-422A314991CD}" type="pres">
      <dgm:prSet presAssocID="{6517AB6B-05BC-41E3-81CF-CD27AC76AE42}" presName="hierChild4" presStyleCnt="0"/>
      <dgm:spPr/>
    </dgm:pt>
    <dgm:pt modelId="{C13B8517-FA84-40CF-A54E-034D37BC68BF}" type="pres">
      <dgm:prSet presAssocID="{7111174A-CF08-43CD-9CE8-001AD3491C59}" presName="Name37" presStyleLbl="parChTrans1D4" presStyleIdx="4" presStyleCnt="9"/>
      <dgm:spPr/>
    </dgm:pt>
    <dgm:pt modelId="{817C003A-2158-40AC-BC84-E941A279434B}" type="pres">
      <dgm:prSet presAssocID="{43B496AD-EE51-4036-90FE-A9D975AE17E1}" presName="hierRoot2" presStyleCnt="0">
        <dgm:presLayoutVars>
          <dgm:hierBranch val="init"/>
        </dgm:presLayoutVars>
      </dgm:prSet>
      <dgm:spPr/>
    </dgm:pt>
    <dgm:pt modelId="{22625DA0-1251-4038-B864-08C5DD14FD6B}" type="pres">
      <dgm:prSet presAssocID="{43B496AD-EE51-4036-90FE-A9D975AE17E1}" presName="rootComposite" presStyleCnt="0"/>
      <dgm:spPr/>
    </dgm:pt>
    <dgm:pt modelId="{553685A3-2B91-4CAA-951C-1CD1F04586F4}" type="pres">
      <dgm:prSet presAssocID="{43B496AD-EE51-4036-90FE-A9D975AE17E1}" presName="rootText" presStyleLbl="node4" presStyleIdx="4" presStyleCnt="9">
        <dgm:presLayoutVars>
          <dgm:chPref val="3"/>
        </dgm:presLayoutVars>
      </dgm:prSet>
      <dgm:spPr/>
    </dgm:pt>
    <dgm:pt modelId="{2E755541-9C0C-4F53-9F97-85E3B991B6B1}" type="pres">
      <dgm:prSet presAssocID="{43B496AD-EE51-4036-90FE-A9D975AE17E1}" presName="rootConnector" presStyleLbl="node4" presStyleIdx="4" presStyleCnt="9"/>
      <dgm:spPr/>
    </dgm:pt>
    <dgm:pt modelId="{2D0CFFD4-64EB-4BCA-BDDE-854B3C3125BA}" type="pres">
      <dgm:prSet presAssocID="{43B496AD-EE51-4036-90FE-A9D975AE17E1}" presName="hierChild4" presStyleCnt="0"/>
      <dgm:spPr/>
    </dgm:pt>
    <dgm:pt modelId="{E4F49859-C797-484B-A6A6-7EEC3398AEF4}" type="pres">
      <dgm:prSet presAssocID="{43B496AD-EE51-4036-90FE-A9D975AE17E1}" presName="hierChild5" presStyleCnt="0"/>
      <dgm:spPr/>
    </dgm:pt>
    <dgm:pt modelId="{1A703996-3A9C-40BF-9A1C-39CB08D38AB1}" type="pres">
      <dgm:prSet presAssocID="{6517AB6B-05BC-41E3-81CF-CD27AC76AE42}" presName="hierChild5" presStyleCnt="0"/>
      <dgm:spPr/>
    </dgm:pt>
    <dgm:pt modelId="{87F7A4A7-7337-4A59-B987-EA1CFEF11FF9}" type="pres">
      <dgm:prSet presAssocID="{6B7B2A42-9B13-4A0E-992D-7D1061361CBD}" presName="Name37" presStyleLbl="parChTrans1D3" presStyleIdx="4" presStyleCnt="8"/>
      <dgm:spPr/>
    </dgm:pt>
    <dgm:pt modelId="{53DFC353-D86B-4AD0-AE9A-60BF8136B614}" type="pres">
      <dgm:prSet presAssocID="{746B74BE-0A62-4263-A2DD-693201298DDD}" presName="hierRoot2" presStyleCnt="0">
        <dgm:presLayoutVars>
          <dgm:hierBranch val="init"/>
        </dgm:presLayoutVars>
      </dgm:prSet>
      <dgm:spPr/>
    </dgm:pt>
    <dgm:pt modelId="{E7DC4F7C-C479-4204-B92E-A69819737DFD}" type="pres">
      <dgm:prSet presAssocID="{746B74BE-0A62-4263-A2DD-693201298DDD}" presName="rootComposite" presStyleCnt="0"/>
      <dgm:spPr/>
    </dgm:pt>
    <dgm:pt modelId="{4159C869-3CE2-4236-8CD5-694245604611}" type="pres">
      <dgm:prSet presAssocID="{746B74BE-0A62-4263-A2DD-693201298DDD}" presName="rootText" presStyleLbl="node3" presStyleIdx="4" presStyleCnt="8">
        <dgm:presLayoutVars>
          <dgm:chPref val="3"/>
        </dgm:presLayoutVars>
      </dgm:prSet>
      <dgm:spPr/>
    </dgm:pt>
    <dgm:pt modelId="{7B2FE95B-A8BB-4FAA-8922-ED3133C4C938}" type="pres">
      <dgm:prSet presAssocID="{746B74BE-0A62-4263-A2DD-693201298DDD}" presName="rootConnector" presStyleLbl="node3" presStyleIdx="4" presStyleCnt="8"/>
      <dgm:spPr/>
    </dgm:pt>
    <dgm:pt modelId="{B0AF0756-4324-4F94-8A00-47227F8D8E44}" type="pres">
      <dgm:prSet presAssocID="{746B74BE-0A62-4263-A2DD-693201298DDD}" presName="hierChild4" presStyleCnt="0"/>
      <dgm:spPr/>
    </dgm:pt>
    <dgm:pt modelId="{CEBD8759-C609-47AF-BBE3-B2F532728E2A}" type="pres">
      <dgm:prSet presAssocID="{DE6C20F9-B475-4D9F-9E14-E7D06B995F0E}" presName="Name37" presStyleLbl="parChTrans1D4" presStyleIdx="5" presStyleCnt="9"/>
      <dgm:spPr/>
    </dgm:pt>
    <dgm:pt modelId="{2C2BF0D1-1DF2-4181-BFEE-D66449EE3D3F}" type="pres">
      <dgm:prSet presAssocID="{95EACCE7-8BA4-4A46-A3BF-9894F88EBBFE}" presName="hierRoot2" presStyleCnt="0">
        <dgm:presLayoutVars>
          <dgm:hierBranch val="init"/>
        </dgm:presLayoutVars>
      </dgm:prSet>
      <dgm:spPr/>
    </dgm:pt>
    <dgm:pt modelId="{F555F2D0-63CB-46DD-8D98-9035BF0E8BBA}" type="pres">
      <dgm:prSet presAssocID="{95EACCE7-8BA4-4A46-A3BF-9894F88EBBFE}" presName="rootComposite" presStyleCnt="0"/>
      <dgm:spPr/>
    </dgm:pt>
    <dgm:pt modelId="{D3833086-6700-48DB-A50B-8FD660012780}" type="pres">
      <dgm:prSet presAssocID="{95EACCE7-8BA4-4A46-A3BF-9894F88EBBFE}" presName="rootText" presStyleLbl="node4" presStyleIdx="5" presStyleCnt="9">
        <dgm:presLayoutVars>
          <dgm:chPref val="3"/>
        </dgm:presLayoutVars>
      </dgm:prSet>
      <dgm:spPr/>
    </dgm:pt>
    <dgm:pt modelId="{A5648CA5-D1F6-4176-BE16-E44795623D04}" type="pres">
      <dgm:prSet presAssocID="{95EACCE7-8BA4-4A46-A3BF-9894F88EBBFE}" presName="rootConnector" presStyleLbl="node4" presStyleIdx="5" presStyleCnt="9"/>
      <dgm:spPr/>
    </dgm:pt>
    <dgm:pt modelId="{AC6CB950-1F55-4916-B844-1BCA431A8243}" type="pres">
      <dgm:prSet presAssocID="{95EACCE7-8BA4-4A46-A3BF-9894F88EBBFE}" presName="hierChild4" presStyleCnt="0"/>
      <dgm:spPr/>
    </dgm:pt>
    <dgm:pt modelId="{47F6B1CA-5948-43C8-AA18-3D8CCC4CB1D1}" type="pres">
      <dgm:prSet presAssocID="{95EACCE7-8BA4-4A46-A3BF-9894F88EBBFE}" presName="hierChild5" presStyleCnt="0"/>
      <dgm:spPr/>
    </dgm:pt>
    <dgm:pt modelId="{740506F7-E98B-4354-A62D-37ECB2EFF3C0}" type="pres">
      <dgm:prSet presAssocID="{746B74BE-0A62-4263-A2DD-693201298DDD}" presName="hierChild5" presStyleCnt="0"/>
      <dgm:spPr/>
    </dgm:pt>
    <dgm:pt modelId="{FD7A7DA2-C11C-43A4-8706-6E4105F350C9}" type="pres">
      <dgm:prSet presAssocID="{C149A43D-23E1-481A-A632-7840602088F8}" presName="Name37" presStyleLbl="parChTrans1D3" presStyleIdx="5" presStyleCnt="8"/>
      <dgm:spPr/>
    </dgm:pt>
    <dgm:pt modelId="{8C0785E2-5864-4C2D-814D-260AA51F3CE7}" type="pres">
      <dgm:prSet presAssocID="{603FA477-98AC-4D3E-B66A-4333B42432FE}" presName="hierRoot2" presStyleCnt="0">
        <dgm:presLayoutVars>
          <dgm:hierBranch val="init"/>
        </dgm:presLayoutVars>
      </dgm:prSet>
      <dgm:spPr/>
    </dgm:pt>
    <dgm:pt modelId="{2B7EFC49-A2B8-403E-8B6B-F380604F8E67}" type="pres">
      <dgm:prSet presAssocID="{603FA477-98AC-4D3E-B66A-4333B42432FE}" presName="rootComposite" presStyleCnt="0"/>
      <dgm:spPr/>
    </dgm:pt>
    <dgm:pt modelId="{10F7FC48-065B-4979-ADE6-7110CD2499BC}" type="pres">
      <dgm:prSet presAssocID="{603FA477-98AC-4D3E-B66A-4333B42432FE}" presName="rootText" presStyleLbl="node3" presStyleIdx="5" presStyleCnt="8">
        <dgm:presLayoutVars>
          <dgm:chPref val="3"/>
        </dgm:presLayoutVars>
      </dgm:prSet>
      <dgm:spPr/>
    </dgm:pt>
    <dgm:pt modelId="{74090481-DADE-4CEF-9B0D-345A18740463}" type="pres">
      <dgm:prSet presAssocID="{603FA477-98AC-4D3E-B66A-4333B42432FE}" presName="rootConnector" presStyleLbl="node3" presStyleIdx="5" presStyleCnt="8"/>
      <dgm:spPr/>
    </dgm:pt>
    <dgm:pt modelId="{2DF1CC4F-5DB0-42BD-93EC-E93A2EAC3082}" type="pres">
      <dgm:prSet presAssocID="{603FA477-98AC-4D3E-B66A-4333B42432FE}" presName="hierChild4" presStyleCnt="0"/>
      <dgm:spPr/>
    </dgm:pt>
    <dgm:pt modelId="{E3A47F4B-B263-475C-99E2-E15827A3838A}" type="pres">
      <dgm:prSet presAssocID="{603FA477-98AC-4D3E-B66A-4333B42432FE}" presName="hierChild5" presStyleCnt="0"/>
      <dgm:spPr/>
    </dgm:pt>
    <dgm:pt modelId="{4DB6EC06-BAF1-4E24-AEE0-9FE6FC8162AC}" type="pres">
      <dgm:prSet presAssocID="{5A98E603-B85B-4C4F-9D27-3A2051BCE7BF}" presName="hierChild5" presStyleCnt="0"/>
      <dgm:spPr/>
    </dgm:pt>
    <dgm:pt modelId="{C06D1318-0314-4F91-8F59-1CF5747D7DCC}" type="pres">
      <dgm:prSet presAssocID="{989D0D5A-664B-4E47-B5C9-A2AE767A8C97}" presName="Name37" presStyleLbl="parChTrans1D2" presStyleIdx="3" presStyleCnt="4"/>
      <dgm:spPr/>
    </dgm:pt>
    <dgm:pt modelId="{2B16708C-366B-4CE6-9483-1281822CD802}" type="pres">
      <dgm:prSet presAssocID="{1FC648C5-B3DE-4BDF-975A-F886163B61E8}" presName="hierRoot2" presStyleCnt="0">
        <dgm:presLayoutVars>
          <dgm:hierBranch val="init"/>
        </dgm:presLayoutVars>
      </dgm:prSet>
      <dgm:spPr/>
    </dgm:pt>
    <dgm:pt modelId="{ECCDC6D4-D649-409B-AAA0-C893AE6E0C39}" type="pres">
      <dgm:prSet presAssocID="{1FC648C5-B3DE-4BDF-975A-F886163B61E8}" presName="rootComposite" presStyleCnt="0"/>
      <dgm:spPr/>
    </dgm:pt>
    <dgm:pt modelId="{1D097542-AA05-4B0E-9B0C-74F00ED8F22A}" type="pres">
      <dgm:prSet presAssocID="{1FC648C5-B3DE-4BDF-975A-F886163B61E8}" presName="rootText" presStyleLbl="node2" presStyleIdx="3" presStyleCnt="4">
        <dgm:presLayoutVars>
          <dgm:chPref val="3"/>
        </dgm:presLayoutVars>
      </dgm:prSet>
      <dgm:spPr/>
    </dgm:pt>
    <dgm:pt modelId="{DC119F86-78AD-4267-B4EE-B68B1C00BCC7}" type="pres">
      <dgm:prSet presAssocID="{1FC648C5-B3DE-4BDF-975A-F886163B61E8}" presName="rootConnector" presStyleLbl="node2" presStyleIdx="3" presStyleCnt="4"/>
      <dgm:spPr/>
    </dgm:pt>
    <dgm:pt modelId="{95F018EC-CEA4-437F-BC59-8FBE00D71351}" type="pres">
      <dgm:prSet presAssocID="{1FC648C5-B3DE-4BDF-975A-F886163B61E8}" presName="hierChild4" presStyleCnt="0"/>
      <dgm:spPr/>
    </dgm:pt>
    <dgm:pt modelId="{53E69D44-8AE7-4964-BF6B-37EC0033ECE0}" type="pres">
      <dgm:prSet presAssocID="{1BE3BEF1-1A4F-43F4-AF30-AC8012BA0BDF}" presName="Name37" presStyleLbl="parChTrans1D3" presStyleIdx="6" presStyleCnt="8"/>
      <dgm:spPr/>
    </dgm:pt>
    <dgm:pt modelId="{BE88BA6D-EEA8-41FC-BADA-CF5BE5544EC3}" type="pres">
      <dgm:prSet presAssocID="{0768F630-9749-4F66-8B76-6B23DCE99365}" presName="hierRoot2" presStyleCnt="0">
        <dgm:presLayoutVars>
          <dgm:hierBranch val="init"/>
        </dgm:presLayoutVars>
      </dgm:prSet>
      <dgm:spPr/>
    </dgm:pt>
    <dgm:pt modelId="{0A99C662-D87A-4121-AC0F-4A5B9D1D9C91}" type="pres">
      <dgm:prSet presAssocID="{0768F630-9749-4F66-8B76-6B23DCE99365}" presName="rootComposite" presStyleCnt="0"/>
      <dgm:spPr/>
    </dgm:pt>
    <dgm:pt modelId="{D272CF20-7C71-4972-82D7-928361A5A790}" type="pres">
      <dgm:prSet presAssocID="{0768F630-9749-4F66-8B76-6B23DCE99365}" presName="rootText" presStyleLbl="node3" presStyleIdx="6" presStyleCnt="8">
        <dgm:presLayoutVars>
          <dgm:chPref val="3"/>
        </dgm:presLayoutVars>
      </dgm:prSet>
      <dgm:spPr/>
    </dgm:pt>
    <dgm:pt modelId="{A476C996-5806-445E-8AD0-7E180DD44016}" type="pres">
      <dgm:prSet presAssocID="{0768F630-9749-4F66-8B76-6B23DCE99365}" presName="rootConnector" presStyleLbl="node3" presStyleIdx="6" presStyleCnt="8"/>
      <dgm:spPr/>
    </dgm:pt>
    <dgm:pt modelId="{FF1AD433-38AD-49CE-95C1-65BB862D46B8}" type="pres">
      <dgm:prSet presAssocID="{0768F630-9749-4F66-8B76-6B23DCE99365}" presName="hierChild4" presStyleCnt="0"/>
      <dgm:spPr/>
    </dgm:pt>
    <dgm:pt modelId="{AFC20B0B-73E6-4E43-9B16-3DD6C6D2C440}" type="pres">
      <dgm:prSet presAssocID="{46ED1147-854F-41CB-947A-5652694DBCB1}" presName="Name37" presStyleLbl="parChTrans1D4" presStyleIdx="6" presStyleCnt="9"/>
      <dgm:spPr/>
    </dgm:pt>
    <dgm:pt modelId="{2AE8D17E-E6DE-4692-9303-418AC0B7C7D6}" type="pres">
      <dgm:prSet presAssocID="{86C01776-8B32-470E-BD4B-68AC32FE6F96}" presName="hierRoot2" presStyleCnt="0">
        <dgm:presLayoutVars>
          <dgm:hierBranch val="init"/>
        </dgm:presLayoutVars>
      </dgm:prSet>
      <dgm:spPr/>
    </dgm:pt>
    <dgm:pt modelId="{B524B718-37BB-4642-94E0-ECD5B04B7C95}" type="pres">
      <dgm:prSet presAssocID="{86C01776-8B32-470E-BD4B-68AC32FE6F96}" presName="rootComposite" presStyleCnt="0"/>
      <dgm:spPr/>
    </dgm:pt>
    <dgm:pt modelId="{0204B66E-9D76-4C48-8094-2304999DCFBF}" type="pres">
      <dgm:prSet presAssocID="{86C01776-8B32-470E-BD4B-68AC32FE6F96}" presName="rootText" presStyleLbl="node4" presStyleIdx="6" presStyleCnt="9">
        <dgm:presLayoutVars>
          <dgm:chPref val="3"/>
        </dgm:presLayoutVars>
      </dgm:prSet>
      <dgm:spPr/>
    </dgm:pt>
    <dgm:pt modelId="{45C5D42B-6EC6-4809-BF91-6CCC5DDD5F2B}" type="pres">
      <dgm:prSet presAssocID="{86C01776-8B32-470E-BD4B-68AC32FE6F96}" presName="rootConnector" presStyleLbl="node4" presStyleIdx="6" presStyleCnt="9"/>
      <dgm:spPr/>
    </dgm:pt>
    <dgm:pt modelId="{1EDA4867-E5DC-4FB0-8FF1-84FFB7FC40D7}" type="pres">
      <dgm:prSet presAssocID="{86C01776-8B32-470E-BD4B-68AC32FE6F96}" presName="hierChild4" presStyleCnt="0"/>
      <dgm:spPr/>
    </dgm:pt>
    <dgm:pt modelId="{5ED60BD9-4008-4724-98C3-97012C8C5AD0}" type="pres">
      <dgm:prSet presAssocID="{86C01776-8B32-470E-BD4B-68AC32FE6F96}" presName="hierChild5" presStyleCnt="0"/>
      <dgm:spPr/>
    </dgm:pt>
    <dgm:pt modelId="{1C315B7C-C493-43EB-B47D-AB65BF0BC545}" type="pres">
      <dgm:prSet presAssocID="{0768F630-9749-4F66-8B76-6B23DCE99365}" presName="hierChild5" presStyleCnt="0"/>
      <dgm:spPr/>
    </dgm:pt>
    <dgm:pt modelId="{D680EDF6-A443-45C7-9781-D7D0E0EF3910}" type="pres">
      <dgm:prSet presAssocID="{83CFA3F8-DF8F-4514-BF59-5C5B3327D855}" presName="Name37" presStyleLbl="parChTrans1D3" presStyleIdx="7" presStyleCnt="8"/>
      <dgm:spPr/>
    </dgm:pt>
    <dgm:pt modelId="{5DF3D628-D70A-4AD3-9B1C-E5E0B9571388}" type="pres">
      <dgm:prSet presAssocID="{81DAC8B7-AF76-413A-B3CB-6BD280DB16CA}" presName="hierRoot2" presStyleCnt="0">
        <dgm:presLayoutVars>
          <dgm:hierBranch val="init"/>
        </dgm:presLayoutVars>
      </dgm:prSet>
      <dgm:spPr/>
    </dgm:pt>
    <dgm:pt modelId="{FE86CC41-B52D-4250-ABDF-BF798EDE337B}" type="pres">
      <dgm:prSet presAssocID="{81DAC8B7-AF76-413A-B3CB-6BD280DB16CA}" presName="rootComposite" presStyleCnt="0"/>
      <dgm:spPr/>
    </dgm:pt>
    <dgm:pt modelId="{482ACDC1-5182-476B-B205-97914682E509}" type="pres">
      <dgm:prSet presAssocID="{81DAC8B7-AF76-413A-B3CB-6BD280DB16CA}" presName="rootText" presStyleLbl="node3" presStyleIdx="7" presStyleCnt="8">
        <dgm:presLayoutVars>
          <dgm:chPref val="3"/>
        </dgm:presLayoutVars>
      </dgm:prSet>
      <dgm:spPr/>
    </dgm:pt>
    <dgm:pt modelId="{DBD52CB7-3E81-465B-9241-1EA6EF7ACA25}" type="pres">
      <dgm:prSet presAssocID="{81DAC8B7-AF76-413A-B3CB-6BD280DB16CA}" presName="rootConnector" presStyleLbl="node3" presStyleIdx="7" presStyleCnt="8"/>
      <dgm:spPr/>
    </dgm:pt>
    <dgm:pt modelId="{640F5ACB-C3E2-48F1-B35A-066423753AB3}" type="pres">
      <dgm:prSet presAssocID="{81DAC8B7-AF76-413A-B3CB-6BD280DB16CA}" presName="hierChild4" presStyleCnt="0"/>
      <dgm:spPr/>
    </dgm:pt>
    <dgm:pt modelId="{62AD74A9-0EA8-43A0-B600-4326126F1188}" type="pres">
      <dgm:prSet presAssocID="{C1E19714-8DD5-4BF1-B9D5-455B81E794D7}" presName="Name37" presStyleLbl="parChTrans1D4" presStyleIdx="7" presStyleCnt="9"/>
      <dgm:spPr/>
    </dgm:pt>
    <dgm:pt modelId="{29C6DAB3-9B54-4768-A684-2B9632BA05C5}" type="pres">
      <dgm:prSet presAssocID="{6C7C05B8-1A6C-4EC2-85B8-EC7C093F9A92}" presName="hierRoot2" presStyleCnt="0">
        <dgm:presLayoutVars>
          <dgm:hierBranch val="init"/>
        </dgm:presLayoutVars>
      </dgm:prSet>
      <dgm:spPr/>
    </dgm:pt>
    <dgm:pt modelId="{CC4059B4-5A98-4FBE-9D0C-E2AD95792AE4}" type="pres">
      <dgm:prSet presAssocID="{6C7C05B8-1A6C-4EC2-85B8-EC7C093F9A92}" presName="rootComposite" presStyleCnt="0"/>
      <dgm:spPr/>
    </dgm:pt>
    <dgm:pt modelId="{4D78A00F-ED58-48EA-B3C1-09C39C4B95CA}" type="pres">
      <dgm:prSet presAssocID="{6C7C05B8-1A6C-4EC2-85B8-EC7C093F9A92}" presName="rootText" presStyleLbl="node4" presStyleIdx="7" presStyleCnt="9" custScaleY="115439">
        <dgm:presLayoutVars>
          <dgm:chPref val="3"/>
        </dgm:presLayoutVars>
      </dgm:prSet>
      <dgm:spPr/>
    </dgm:pt>
    <dgm:pt modelId="{D3556AA8-8773-4DDD-BDD4-929557884C9C}" type="pres">
      <dgm:prSet presAssocID="{6C7C05B8-1A6C-4EC2-85B8-EC7C093F9A92}" presName="rootConnector" presStyleLbl="node4" presStyleIdx="7" presStyleCnt="9"/>
      <dgm:spPr/>
    </dgm:pt>
    <dgm:pt modelId="{A4FDC050-1B6E-428A-80EF-D02A9CDB8F38}" type="pres">
      <dgm:prSet presAssocID="{6C7C05B8-1A6C-4EC2-85B8-EC7C093F9A92}" presName="hierChild4" presStyleCnt="0"/>
      <dgm:spPr/>
    </dgm:pt>
    <dgm:pt modelId="{4AD79986-6EFA-41CF-940C-0582B843292C}" type="pres">
      <dgm:prSet presAssocID="{7A16E394-2D9C-4440-BAD2-583E3CC0816C}" presName="Name37" presStyleLbl="parChTrans1D4" presStyleIdx="8" presStyleCnt="9"/>
      <dgm:spPr/>
    </dgm:pt>
    <dgm:pt modelId="{3E0262B6-2F16-4B52-B624-A4B79C21B3C5}" type="pres">
      <dgm:prSet presAssocID="{FA05E88F-488C-4F0A-8BA1-60619F638DCF}" presName="hierRoot2" presStyleCnt="0">
        <dgm:presLayoutVars>
          <dgm:hierBranch val="init"/>
        </dgm:presLayoutVars>
      </dgm:prSet>
      <dgm:spPr/>
    </dgm:pt>
    <dgm:pt modelId="{0AC4EA3F-FD31-4895-A703-8C52B6F25C61}" type="pres">
      <dgm:prSet presAssocID="{FA05E88F-488C-4F0A-8BA1-60619F638DCF}" presName="rootComposite" presStyleCnt="0"/>
      <dgm:spPr/>
    </dgm:pt>
    <dgm:pt modelId="{B6C4BCD7-BDE3-41B6-AA75-59F2D8907594}" type="pres">
      <dgm:prSet presAssocID="{FA05E88F-488C-4F0A-8BA1-60619F638DCF}" presName="rootText" presStyleLbl="node4" presStyleIdx="8" presStyleCnt="9">
        <dgm:presLayoutVars>
          <dgm:chPref val="3"/>
        </dgm:presLayoutVars>
      </dgm:prSet>
      <dgm:spPr/>
    </dgm:pt>
    <dgm:pt modelId="{80E547F6-361D-43DF-B9BC-3B78ED47D746}" type="pres">
      <dgm:prSet presAssocID="{FA05E88F-488C-4F0A-8BA1-60619F638DCF}" presName="rootConnector" presStyleLbl="node4" presStyleIdx="8" presStyleCnt="9"/>
      <dgm:spPr/>
    </dgm:pt>
    <dgm:pt modelId="{B3ED80DD-38C3-4E6A-A57B-F0E3BF7EDF69}" type="pres">
      <dgm:prSet presAssocID="{FA05E88F-488C-4F0A-8BA1-60619F638DCF}" presName="hierChild4" presStyleCnt="0"/>
      <dgm:spPr/>
    </dgm:pt>
    <dgm:pt modelId="{64CE6BB2-250A-4463-9162-DF5250849E9A}" type="pres">
      <dgm:prSet presAssocID="{FA05E88F-488C-4F0A-8BA1-60619F638DCF}" presName="hierChild5" presStyleCnt="0"/>
      <dgm:spPr/>
    </dgm:pt>
    <dgm:pt modelId="{5CA39154-0C1E-410B-AABB-15734C44A3F4}" type="pres">
      <dgm:prSet presAssocID="{6C7C05B8-1A6C-4EC2-85B8-EC7C093F9A92}" presName="hierChild5" presStyleCnt="0"/>
      <dgm:spPr/>
    </dgm:pt>
    <dgm:pt modelId="{D6320A84-911F-4D2C-86C4-9A420C0B5913}" type="pres">
      <dgm:prSet presAssocID="{81DAC8B7-AF76-413A-B3CB-6BD280DB16CA}" presName="hierChild5" presStyleCnt="0"/>
      <dgm:spPr/>
    </dgm:pt>
    <dgm:pt modelId="{758E51B0-77A8-4C19-A112-AEFDC4951016}" type="pres">
      <dgm:prSet presAssocID="{1FC648C5-B3DE-4BDF-975A-F886163B61E8}" presName="hierChild5" presStyleCnt="0"/>
      <dgm:spPr/>
    </dgm:pt>
    <dgm:pt modelId="{6825BBAA-A632-4525-824B-ED6B5175CFD7}" type="pres">
      <dgm:prSet presAssocID="{356FF828-75A5-460B-A2B0-CC10CEBFFBA6}" presName="hierChild3" presStyleCnt="0"/>
      <dgm:spPr/>
    </dgm:pt>
  </dgm:ptLst>
  <dgm:cxnLst>
    <dgm:cxn modelId="{0E2B3F05-3FB1-421A-86EC-24DD642EA714}" type="presOf" srcId="{7FA46DCB-B6FE-40B3-872E-B302ED5870B3}" destId="{5E7810CA-7702-48A1-B2D3-DC99DCEF4BB4}" srcOrd="0" destOrd="0" presId="urn:microsoft.com/office/officeart/2005/8/layout/orgChart1"/>
    <dgm:cxn modelId="{F9D0DC09-EE01-44A5-9AAE-AE2E9693B45F}" srcId="{FD062974-FF3D-4FFA-B18F-489D104A6396}" destId="{56D901AD-8FF6-4C7D-84BC-A35F5D1A5298}" srcOrd="0" destOrd="0" parTransId="{159CFCC8-679D-4DC0-9733-A14579F827B5}" sibTransId="{E11E8ADC-7C46-48FB-A08A-E2D919C25008}"/>
    <dgm:cxn modelId="{842ADA0A-D056-4E9A-B0A3-4BC006837802}" srcId="{1FC648C5-B3DE-4BDF-975A-F886163B61E8}" destId="{0768F630-9749-4F66-8B76-6B23DCE99365}" srcOrd="0" destOrd="0" parTransId="{1BE3BEF1-1A4F-43F4-AF30-AC8012BA0BDF}" sibTransId="{8252714B-3C81-4F57-A2C8-58B9FA9145BE}"/>
    <dgm:cxn modelId="{4F1BB90E-55AA-430C-A775-FCD99647757A}" type="presOf" srcId="{F720F7A3-B165-4ECB-A043-9E5818B87D39}" destId="{014E4C2D-E552-48CB-B724-8A22B7470380}" srcOrd="0" destOrd="0" presId="urn:microsoft.com/office/officeart/2005/8/layout/orgChart1"/>
    <dgm:cxn modelId="{418C7110-8979-4134-8B56-3576E6ED9061}" type="presOf" srcId="{6B7B2A42-9B13-4A0E-992D-7D1061361CBD}" destId="{87F7A4A7-7337-4A59-B987-EA1CFEF11FF9}" srcOrd="0" destOrd="0" presId="urn:microsoft.com/office/officeart/2005/8/layout/orgChart1"/>
    <dgm:cxn modelId="{F6393B11-ECF7-4802-B227-14F80E0E5685}" type="presOf" srcId="{FA05E88F-488C-4F0A-8BA1-60619F638DCF}" destId="{B6C4BCD7-BDE3-41B6-AA75-59F2D8907594}" srcOrd="0" destOrd="0" presId="urn:microsoft.com/office/officeart/2005/8/layout/orgChart1"/>
    <dgm:cxn modelId="{7A585415-F859-4564-9708-AEB0B45F8B5B}" srcId="{6C7C05B8-1A6C-4EC2-85B8-EC7C093F9A92}" destId="{FA05E88F-488C-4F0A-8BA1-60619F638DCF}" srcOrd="0" destOrd="0" parTransId="{7A16E394-2D9C-4440-BAD2-583E3CC0816C}" sibTransId="{1100F3DB-0BB7-4263-9279-B4289EB69C69}"/>
    <dgm:cxn modelId="{09F7F518-A3E0-4503-B43A-825BDD7EF764}" srcId="{E43AED46-3F1E-47A3-8235-6CC1CE117E6D}" destId="{356FF828-75A5-460B-A2B0-CC10CEBFFBA6}" srcOrd="0" destOrd="0" parTransId="{680BECD4-6DBE-4102-8D4E-9C0D185FE7FF}" sibTransId="{30032E0F-6656-45B5-A1FD-76B875325887}"/>
    <dgm:cxn modelId="{AB4F3C1A-65AE-4FA8-BAE9-6D00C96A94FC}" type="presOf" srcId="{0768F630-9749-4F66-8B76-6B23DCE99365}" destId="{D272CF20-7C71-4972-82D7-928361A5A790}" srcOrd="0" destOrd="0" presId="urn:microsoft.com/office/officeart/2005/8/layout/orgChart1"/>
    <dgm:cxn modelId="{5475511B-5614-4111-A917-EAA0391C1184}" type="presOf" srcId="{05FF0766-5F03-4EAA-9091-15A5869AF545}" destId="{D0F5F951-DBD5-4524-9D9C-24079664EACD}" srcOrd="0" destOrd="0" presId="urn:microsoft.com/office/officeart/2005/8/layout/orgChart1"/>
    <dgm:cxn modelId="{D98DD41B-1482-4A91-AFC7-13C2833FB4F6}" type="presOf" srcId="{2E0BC91A-CDA3-4E1B-939E-F0301AA8FA2D}" destId="{FCE952C5-C831-41A4-9B8A-DBAC2307D0CB}" srcOrd="0" destOrd="0" presId="urn:microsoft.com/office/officeart/2005/8/layout/orgChart1"/>
    <dgm:cxn modelId="{31F9611C-D2AE-460C-8073-53E3DC57D7B7}" type="presOf" srcId="{F9A3D0F8-0918-49CC-8F27-BFBB225186B6}" destId="{FAA659FD-E37A-4532-9778-8B150BB01545}" srcOrd="0" destOrd="0" presId="urn:microsoft.com/office/officeart/2005/8/layout/orgChart1"/>
    <dgm:cxn modelId="{DD6F7C1D-968F-4D51-8B23-DD2FD8C26B47}" srcId="{356FF828-75A5-460B-A2B0-CC10CEBFFBA6}" destId="{2E696104-F8CA-4610-B7EE-D224DA4B23E7}" srcOrd="0" destOrd="0" parTransId="{B79100E6-0FCB-40A7-AD74-EB96678EB054}" sibTransId="{F10EE9D5-384B-4A97-B302-7E923A4355A6}"/>
    <dgm:cxn modelId="{5E6C4F22-5178-40C5-B01C-934325446EB8}" type="presOf" srcId="{E43AED46-3F1E-47A3-8235-6CC1CE117E6D}" destId="{CE9AECBC-0068-4DD2-9AE9-D31FB97B953B}" srcOrd="0" destOrd="0" presId="urn:microsoft.com/office/officeart/2005/8/layout/orgChart1"/>
    <dgm:cxn modelId="{E9DE0324-0A20-4948-BEB3-1A07FB513D03}" type="presOf" srcId="{56D901AD-8FF6-4C7D-84BC-A35F5D1A5298}" destId="{B2CE0937-9C99-417A-85C5-798924DB24B6}" srcOrd="1" destOrd="0" presId="urn:microsoft.com/office/officeart/2005/8/layout/orgChart1"/>
    <dgm:cxn modelId="{39B18E24-43D0-49E1-B236-DA964E5AF760}" srcId="{356FF828-75A5-460B-A2B0-CC10CEBFFBA6}" destId="{1FC648C5-B3DE-4BDF-975A-F886163B61E8}" srcOrd="3" destOrd="0" parTransId="{989D0D5A-664B-4E47-B5C9-A2AE767A8C97}" sibTransId="{3F646696-4C58-4179-AFE6-0961E7BF0653}"/>
    <dgm:cxn modelId="{87215428-EBC5-4D34-9B20-64D15B1CC5E3}" type="presOf" srcId="{6C7C05B8-1A6C-4EC2-85B8-EC7C093F9A92}" destId="{4D78A00F-ED58-48EA-B3C1-09C39C4B95CA}" srcOrd="0" destOrd="0" presId="urn:microsoft.com/office/officeart/2005/8/layout/orgChart1"/>
    <dgm:cxn modelId="{046DAA29-2044-4388-A72B-B6F7B862E103}" type="presOf" srcId="{5A98E603-B85B-4C4F-9D27-3A2051BCE7BF}" destId="{DDCA20AD-1E72-4D8C-84B4-6557FC482FDF}" srcOrd="0" destOrd="0" presId="urn:microsoft.com/office/officeart/2005/8/layout/orgChart1"/>
    <dgm:cxn modelId="{30CC092C-6BD3-4A2F-95F2-5BE63AE88BBF}" type="presOf" srcId="{2E696104-F8CA-4610-B7EE-D224DA4B23E7}" destId="{15C07FAD-7033-49F8-83E3-2B2C1BA70C95}" srcOrd="0" destOrd="0" presId="urn:microsoft.com/office/officeart/2005/8/layout/orgChart1"/>
    <dgm:cxn modelId="{225B8632-B0F8-4CC3-9A96-F9922568E95D}" type="presOf" srcId="{7FA46DCB-B6FE-40B3-872E-B302ED5870B3}" destId="{D1F528CC-3603-450B-B3D1-7A7A0F8CC1FA}" srcOrd="1" destOrd="0" presId="urn:microsoft.com/office/officeart/2005/8/layout/orgChart1"/>
    <dgm:cxn modelId="{9DAC9F33-0185-4A07-B4F6-07C514600087}" type="presOf" srcId="{DE6C20F9-B475-4D9F-9E14-E7D06B995F0E}" destId="{CEBD8759-C609-47AF-BBE3-B2F532728E2A}" srcOrd="0" destOrd="0" presId="urn:microsoft.com/office/officeart/2005/8/layout/orgChart1"/>
    <dgm:cxn modelId="{B610B139-7177-40DE-9426-AAD58F05BD0B}" type="presOf" srcId="{E6C7BD79-F46C-4A48-9097-8FBEE5C8BD0D}" destId="{1B79F46D-3C74-41AE-B4ED-FE3522554184}" srcOrd="0" destOrd="0" presId="urn:microsoft.com/office/officeart/2005/8/layout/orgChart1"/>
    <dgm:cxn modelId="{27D1423A-6C4C-43D2-AC4A-13373B07B0D2}" srcId="{746B74BE-0A62-4263-A2DD-693201298DDD}" destId="{95EACCE7-8BA4-4A46-A3BF-9894F88EBBFE}" srcOrd="0" destOrd="0" parTransId="{DE6C20F9-B475-4D9F-9E14-E7D06B995F0E}" sibTransId="{676A52B8-4A9D-40FB-8E1E-647089E1E922}"/>
    <dgm:cxn modelId="{23078D3A-252A-4C72-AE55-156A560CEDC1}" type="presOf" srcId="{7111174A-CF08-43CD-9CE8-001AD3491C59}" destId="{C13B8517-FA84-40CF-A54E-034D37BC68BF}" srcOrd="0" destOrd="0" presId="urn:microsoft.com/office/officeart/2005/8/layout/orgChart1"/>
    <dgm:cxn modelId="{B2A24A3C-CC9F-4C43-9883-1AC0D20CA6D6}" type="presOf" srcId="{989D0D5A-664B-4E47-B5C9-A2AE767A8C97}" destId="{C06D1318-0314-4F91-8F59-1CF5747D7DCC}" srcOrd="0" destOrd="0" presId="urn:microsoft.com/office/officeart/2005/8/layout/orgChart1"/>
    <dgm:cxn modelId="{617C6F40-6E51-4C5D-852E-0CB968D704CE}" type="presOf" srcId="{E87D3C09-AA14-437C-A8D6-035E0081C986}" destId="{77C199D7-1264-4D89-A116-ED534E9F1BA0}" srcOrd="0" destOrd="0" presId="urn:microsoft.com/office/officeart/2005/8/layout/orgChart1"/>
    <dgm:cxn modelId="{6270D95E-2B3A-4211-B98E-27A12D987677}" type="presOf" srcId="{46ED1147-854F-41CB-947A-5652694DBCB1}" destId="{AFC20B0B-73E6-4E43-9B16-3DD6C6D2C440}" srcOrd="0" destOrd="0" presId="urn:microsoft.com/office/officeart/2005/8/layout/orgChart1"/>
    <dgm:cxn modelId="{143E8941-D202-4BA4-AA89-A496A3D47968}" srcId="{7FA46DCB-B6FE-40B3-872E-B302ED5870B3}" destId="{E87D3C09-AA14-437C-A8D6-035E0081C986}" srcOrd="0" destOrd="0" parTransId="{FC92BDC9-C5FF-4C97-82A6-DB75DA191012}" sibTransId="{FD1056F9-930E-48E7-B96C-CA0681176776}"/>
    <dgm:cxn modelId="{CF37C443-5D08-44D9-92FD-4A763AC2897A}" type="presOf" srcId="{1BE3BEF1-1A4F-43F4-AF30-AC8012BA0BDF}" destId="{53E69D44-8AE7-4964-BF6B-37EC0033ECE0}" srcOrd="0" destOrd="0" presId="urn:microsoft.com/office/officeart/2005/8/layout/orgChart1"/>
    <dgm:cxn modelId="{077C3964-84FC-40EF-B7E7-3376F59A522F}" type="presOf" srcId="{83CFA3F8-DF8F-4514-BF59-5C5B3327D855}" destId="{D680EDF6-A443-45C7-9781-D7D0E0EF3910}" srcOrd="0" destOrd="0" presId="urn:microsoft.com/office/officeart/2005/8/layout/orgChart1"/>
    <dgm:cxn modelId="{71DB7046-7B01-4044-82CD-CFD86E2C683F}" type="presOf" srcId="{95EACCE7-8BA4-4A46-A3BF-9894F88EBBFE}" destId="{A5648CA5-D1F6-4176-BE16-E44795623D04}" srcOrd="1" destOrd="0" presId="urn:microsoft.com/office/officeart/2005/8/layout/orgChart1"/>
    <dgm:cxn modelId="{B96C014A-D3F5-4E9F-B11A-DB61FFA1B418}" srcId="{5A98E603-B85B-4C4F-9D27-3A2051BCE7BF}" destId="{6517AB6B-05BC-41E3-81CF-CD27AC76AE42}" srcOrd="0" destOrd="0" parTransId="{6E913018-87E6-4845-89A3-9E12F14E58C9}" sibTransId="{EDEA1057-BCB7-479E-9656-EF67AA94C322}"/>
    <dgm:cxn modelId="{9D43494A-F936-4B2F-BF0B-484A0D82778D}" type="presOf" srcId="{B33ED22F-E569-49A4-837F-7EE4B2E96FED}" destId="{76D681B9-09DF-4816-BF18-7B691076512B}" srcOrd="1" destOrd="0" presId="urn:microsoft.com/office/officeart/2005/8/layout/orgChart1"/>
    <dgm:cxn modelId="{FA56C94C-A3C1-43AD-A89E-DCF50B2582A8}" srcId="{81DAC8B7-AF76-413A-B3CB-6BD280DB16CA}" destId="{6C7C05B8-1A6C-4EC2-85B8-EC7C093F9A92}" srcOrd="0" destOrd="0" parTransId="{C1E19714-8DD5-4BF1-B9D5-455B81E794D7}" sibTransId="{774CDC99-6C59-406D-AD6E-D905706742F5}"/>
    <dgm:cxn modelId="{CE58E34C-8E5C-45E0-83E5-9E772635C5C3}" type="presOf" srcId="{FA05E88F-488C-4F0A-8BA1-60619F638DCF}" destId="{80E547F6-361D-43DF-B9BC-3B78ED47D746}" srcOrd="1" destOrd="0" presId="urn:microsoft.com/office/officeart/2005/8/layout/orgChart1"/>
    <dgm:cxn modelId="{A9AA4D6F-18C7-45B1-8844-E43BCBDB7BCD}" type="presOf" srcId="{B1FAC673-6743-42F7-B5AB-A71AAE17B8D0}" destId="{F2E10F64-2936-4230-81AB-DB046B0E3174}" srcOrd="1" destOrd="0" presId="urn:microsoft.com/office/officeart/2005/8/layout/orgChart1"/>
    <dgm:cxn modelId="{2788B04F-D2D7-4F6A-90E6-35300D69991D}" type="presOf" srcId="{C1E19714-8DD5-4BF1-B9D5-455B81E794D7}" destId="{62AD74A9-0EA8-43A0-B600-4326126F1188}" srcOrd="0" destOrd="0" presId="urn:microsoft.com/office/officeart/2005/8/layout/orgChart1"/>
    <dgm:cxn modelId="{F9A98872-4B17-4EAA-9285-77114EDE6D66}" type="presOf" srcId="{746B74BE-0A62-4263-A2DD-693201298DDD}" destId="{4159C869-3CE2-4236-8CD5-694245604611}" srcOrd="0" destOrd="0" presId="urn:microsoft.com/office/officeart/2005/8/layout/orgChart1"/>
    <dgm:cxn modelId="{C36AFC72-B3D4-4C89-A277-CC4F6061B352}" type="presOf" srcId="{0768F630-9749-4F66-8B76-6B23DCE99365}" destId="{A476C996-5806-445E-8AD0-7E180DD44016}" srcOrd="1" destOrd="0" presId="urn:microsoft.com/office/officeart/2005/8/layout/orgChart1"/>
    <dgm:cxn modelId="{BA8DA675-916E-4036-BD2A-BA8998082370}" srcId="{356FF828-75A5-460B-A2B0-CC10CEBFFBA6}" destId="{5A98E603-B85B-4C4F-9D27-3A2051BCE7BF}" srcOrd="2" destOrd="0" parTransId="{A02F4FA7-3FC8-420E-ABA3-AF8926197CE2}" sibTransId="{E11BB8AA-69C3-405E-99F2-E80E20A96716}"/>
    <dgm:cxn modelId="{D4A67976-0C82-4B79-8592-D99CD03431E1}" type="presOf" srcId="{159CFCC8-679D-4DC0-9733-A14579F827B5}" destId="{C3F9D521-7CBC-4944-AEE6-84B60D1219E1}" srcOrd="0" destOrd="0" presId="urn:microsoft.com/office/officeart/2005/8/layout/orgChart1"/>
    <dgm:cxn modelId="{D0CD6257-C3F8-4AB7-872A-76E39653A3D9}" type="presOf" srcId="{A02F4FA7-3FC8-420E-ABA3-AF8926197CE2}" destId="{630FE987-EC0B-43C7-985C-8BC254B6F982}" srcOrd="0" destOrd="0" presId="urn:microsoft.com/office/officeart/2005/8/layout/orgChart1"/>
    <dgm:cxn modelId="{E15CBB77-4C2C-487D-B05A-42FCE4B4EF24}" type="presOf" srcId="{FD062974-FF3D-4FFA-B18F-489D104A6396}" destId="{34BCE5EB-F1CF-4FBF-A40B-B128B28119C0}" srcOrd="1" destOrd="0" presId="urn:microsoft.com/office/officeart/2005/8/layout/orgChart1"/>
    <dgm:cxn modelId="{3CDD4F58-581B-40C1-A64F-7F31CE2059FC}" type="presOf" srcId="{C149A43D-23E1-481A-A632-7840602088F8}" destId="{FD7A7DA2-C11C-43A4-8706-6E4105F350C9}" srcOrd="0" destOrd="0" presId="urn:microsoft.com/office/officeart/2005/8/layout/orgChart1"/>
    <dgm:cxn modelId="{6E43C658-560C-4FBF-9006-4348A3C028A9}" type="presOf" srcId="{27F43290-9D16-40B5-8458-69AF456BD39D}" destId="{5E04811F-443C-45AD-8CD2-4EBEB594ACB0}" srcOrd="0" destOrd="0" presId="urn:microsoft.com/office/officeart/2005/8/layout/orgChart1"/>
    <dgm:cxn modelId="{2C5A4E79-7397-428B-ABCB-8704438FCDE4}" type="presOf" srcId="{56D901AD-8FF6-4C7D-84BC-A35F5D1A5298}" destId="{B99E0AB4-A98D-4CF3-9C01-3ED770B25598}" srcOrd="0" destOrd="0" presId="urn:microsoft.com/office/officeart/2005/8/layout/orgChart1"/>
    <dgm:cxn modelId="{8F24168A-A96E-49A1-9306-A54334E65BF1}" type="presOf" srcId="{603FA477-98AC-4D3E-B66A-4333B42432FE}" destId="{74090481-DADE-4CEF-9B0D-345A18740463}" srcOrd="1" destOrd="0" presId="urn:microsoft.com/office/officeart/2005/8/layout/orgChart1"/>
    <dgm:cxn modelId="{2EB5AA8B-28EC-4F2B-94B9-0B7AE9334861}" type="presOf" srcId="{FE66F82F-9A60-4CE6-A5BC-1EC9935C7941}" destId="{994FC354-031B-4C45-90AE-76F32EF2349E}" srcOrd="0" destOrd="0" presId="urn:microsoft.com/office/officeart/2005/8/layout/orgChart1"/>
    <dgm:cxn modelId="{01454B8E-649C-4B1F-A156-ACEE8FB76A6B}" srcId="{356FF828-75A5-460B-A2B0-CC10CEBFFBA6}" destId="{B33ED22F-E569-49A4-837F-7EE4B2E96FED}" srcOrd="1" destOrd="0" parTransId="{F720F7A3-B165-4ECB-A043-9E5818B87D39}" sibTransId="{552BED8A-B99E-4C64-8DAD-A8C8B4E57F80}"/>
    <dgm:cxn modelId="{A9289E8E-7574-4B53-91C9-C061D62DCA62}" type="presOf" srcId="{746B74BE-0A62-4263-A2DD-693201298DDD}" destId="{7B2FE95B-A8BB-4FAA-8922-ED3133C4C938}" srcOrd="1" destOrd="0" presId="urn:microsoft.com/office/officeart/2005/8/layout/orgChart1"/>
    <dgm:cxn modelId="{6B0FD090-22E7-4BEE-BFCC-04CECAB93DB9}" srcId="{B33ED22F-E569-49A4-837F-7EE4B2E96FED}" destId="{7FA46DCB-B6FE-40B3-872E-B302ED5870B3}" srcOrd="0" destOrd="0" parTransId="{F9A3D0F8-0918-49CC-8F27-BFBB225186B6}" sibTransId="{B81C6B31-8A5E-4862-ABBD-ED0E1D1B0B1D}"/>
    <dgm:cxn modelId="{EB0E8D95-1869-47B8-BBB2-5DAA54E75A13}" type="presOf" srcId="{81DAC8B7-AF76-413A-B3CB-6BD280DB16CA}" destId="{482ACDC1-5182-476B-B205-97914682E509}" srcOrd="0" destOrd="0" presId="urn:microsoft.com/office/officeart/2005/8/layout/orgChart1"/>
    <dgm:cxn modelId="{3EEB0996-F126-4155-BF4F-B5AC192E7756}" type="presOf" srcId="{E6C7BD79-F46C-4A48-9097-8FBEE5C8BD0D}" destId="{FFACD590-6DC6-4714-B8B2-F7BD55E3AF9C}" srcOrd="1" destOrd="0" presId="urn:microsoft.com/office/officeart/2005/8/layout/orgChart1"/>
    <dgm:cxn modelId="{58F25999-03A1-4159-8F20-68072AC30ECA}" srcId="{6517AB6B-05BC-41E3-81CF-CD27AC76AE42}" destId="{43B496AD-EE51-4036-90FE-A9D975AE17E1}" srcOrd="0" destOrd="0" parTransId="{7111174A-CF08-43CD-9CE8-001AD3491C59}" sibTransId="{99DA7DD7-7EA5-4EFE-9A1E-66850FE65E47}"/>
    <dgm:cxn modelId="{499FE4A3-5697-4FB4-BA0F-EB5B9626E513}" srcId="{1FC648C5-B3DE-4BDF-975A-F886163B61E8}" destId="{81DAC8B7-AF76-413A-B3CB-6BD280DB16CA}" srcOrd="1" destOrd="0" parTransId="{83CFA3F8-DF8F-4514-BF59-5C5B3327D855}" sibTransId="{F2759F66-4699-4861-A25E-2D9CA0BA6C4E}"/>
    <dgm:cxn modelId="{284DDCA4-A3AE-4DC1-88A6-D48C8171402C}" srcId="{2E696104-F8CA-4610-B7EE-D224DA4B23E7}" destId="{FE66F82F-9A60-4CE6-A5BC-1EC9935C7941}" srcOrd="0" destOrd="0" parTransId="{05FF0766-5F03-4EAA-9091-15A5869AF545}" sibTransId="{B00488E6-30EA-4A10-AA55-A1D75CD14F48}"/>
    <dgm:cxn modelId="{540A5AA7-64A6-4C9F-BD01-3630CB32A8B2}" type="presOf" srcId="{620C5007-7A6F-4572-BD08-36EEDDB910EC}" destId="{55B453AE-CE7F-4C99-9F29-82A01785D3AF}" srcOrd="0" destOrd="0" presId="urn:microsoft.com/office/officeart/2005/8/layout/orgChart1"/>
    <dgm:cxn modelId="{D2300BAA-DB70-4C75-98B3-FBE88AEE535C}" type="presOf" srcId="{43B496AD-EE51-4036-90FE-A9D975AE17E1}" destId="{2E755541-9C0C-4F53-9F97-85E3B991B6B1}" srcOrd="1" destOrd="0" presId="urn:microsoft.com/office/officeart/2005/8/layout/orgChart1"/>
    <dgm:cxn modelId="{D96DCAAC-0422-449C-A93E-B78FCA4632D0}" type="presOf" srcId="{6517AB6B-05BC-41E3-81CF-CD27AC76AE42}" destId="{26C5E0AA-520B-46BA-9171-DAAAA1BBD799}" srcOrd="1" destOrd="0" presId="urn:microsoft.com/office/officeart/2005/8/layout/orgChart1"/>
    <dgm:cxn modelId="{00327BB1-6534-43BF-B40C-ECB49512C530}" type="presOf" srcId="{6E913018-87E6-4845-89A3-9E12F14E58C9}" destId="{709013B0-5954-4793-83A6-0F23C6E90086}" srcOrd="0" destOrd="0" presId="urn:microsoft.com/office/officeart/2005/8/layout/orgChart1"/>
    <dgm:cxn modelId="{51706FB2-9E98-4DF2-9723-1DAC5AF1F5DF}" type="presOf" srcId="{1FC648C5-B3DE-4BDF-975A-F886163B61E8}" destId="{DC119F86-78AD-4267-B4EE-B68B1C00BCC7}" srcOrd="1" destOrd="0" presId="urn:microsoft.com/office/officeart/2005/8/layout/orgChart1"/>
    <dgm:cxn modelId="{DC077EB5-BFC7-4889-BDF7-5B3AC4FE7C30}" srcId="{E6C7BD79-F46C-4A48-9097-8FBEE5C8BD0D}" destId="{B1FAC673-6743-42F7-B5AB-A71AAE17B8D0}" srcOrd="0" destOrd="0" parTransId="{620C5007-7A6F-4572-BD08-36EEDDB910EC}" sibTransId="{71A8B5B2-EDE3-493A-9418-BD82574B4C30}"/>
    <dgm:cxn modelId="{680FF7B6-71CF-4A11-9B6C-317FFE7B96F7}" type="presOf" srcId="{2E696104-F8CA-4610-B7EE-D224DA4B23E7}" destId="{EA5491DD-17D5-4376-A8C9-BA68B4BEACAF}" srcOrd="1" destOrd="0" presId="urn:microsoft.com/office/officeart/2005/8/layout/orgChart1"/>
    <dgm:cxn modelId="{13BDD1B7-24C9-4ACE-853E-3AF855C1C3B9}" type="presOf" srcId="{E87D3C09-AA14-437C-A8D6-035E0081C986}" destId="{4E28C3DD-7632-4293-83DB-6C14DA3F3CAD}" srcOrd="1" destOrd="0" presId="urn:microsoft.com/office/officeart/2005/8/layout/orgChart1"/>
    <dgm:cxn modelId="{1F9382BE-D233-48EA-B477-0E9B7495736C}" type="presOf" srcId="{B1FAC673-6743-42F7-B5AB-A71AAE17B8D0}" destId="{28BEBC2C-9F62-4FDF-865E-EDCA672C6F24}" srcOrd="0" destOrd="0" presId="urn:microsoft.com/office/officeart/2005/8/layout/orgChart1"/>
    <dgm:cxn modelId="{FD6758BF-856B-462A-AD07-9575BDD10D10}" type="presOf" srcId="{FD062974-FF3D-4FFA-B18F-489D104A6396}" destId="{385FEA89-D8A6-4409-8B3B-FBEB4F7653D1}" srcOrd="0" destOrd="0" presId="urn:microsoft.com/office/officeart/2005/8/layout/orgChart1"/>
    <dgm:cxn modelId="{2DDAFDC1-9C11-45C8-9CF5-093234BA1B38}" srcId="{5A98E603-B85B-4C4F-9D27-3A2051BCE7BF}" destId="{603FA477-98AC-4D3E-B66A-4333B42432FE}" srcOrd="2" destOrd="0" parTransId="{C149A43D-23E1-481A-A632-7840602088F8}" sibTransId="{B0C2E153-CAFF-432A-B930-682FDA8A31CC}"/>
    <dgm:cxn modelId="{685812C8-AE73-409F-9CA4-824AF3A498BF}" srcId="{2E696104-F8CA-4610-B7EE-D224DA4B23E7}" destId="{E6C7BD79-F46C-4A48-9097-8FBEE5C8BD0D}" srcOrd="1" destOrd="0" parTransId="{27F43290-9D16-40B5-8458-69AF456BD39D}" sibTransId="{A779D8B0-8774-4755-9428-3D448A5F76D2}"/>
    <dgm:cxn modelId="{94096EC8-C7DC-48F3-981F-3612165B11EE}" type="presOf" srcId="{B79100E6-0FCB-40A7-AD74-EB96678EB054}" destId="{50FC0AC2-9A93-4C22-8C7E-6DC3EBFCC0AC}" srcOrd="0" destOrd="0" presId="urn:microsoft.com/office/officeart/2005/8/layout/orgChart1"/>
    <dgm:cxn modelId="{E6A767C9-C0DA-4F26-9570-A358E1FE7D00}" type="presOf" srcId="{43B496AD-EE51-4036-90FE-A9D975AE17E1}" destId="{553685A3-2B91-4CAA-951C-1CD1F04586F4}" srcOrd="0" destOrd="0" presId="urn:microsoft.com/office/officeart/2005/8/layout/orgChart1"/>
    <dgm:cxn modelId="{90C27ACB-E2A4-4565-A34F-728BBE248784}" type="presOf" srcId="{B33ED22F-E569-49A4-837F-7EE4B2E96FED}" destId="{1FAADD1D-3E60-42BD-AFD8-596F071DAFF1}" srcOrd="0" destOrd="0" presId="urn:microsoft.com/office/officeart/2005/8/layout/orgChart1"/>
    <dgm:cxn modelId="{F32070CC-0D6B-41EA-82A4-B4061799D635}" type="presOf" srcId="{603FA477-98AC-4D3E-B66A-4333B42432FE}" destId="{10F7FC48-065B-4979-ADE6-7110CD2499BC}" srcOrd="0" destOrd="0" presId="urn:microsoft.com/office/officeart/2005/8/layout/orgChart1"/>
    <dgm:cxn modelId="{04E8AACC-2641-4095-99B8-4AF2F63F6F5C}" srcId="{FE66F82F-9A60-4CE6-A5BC-1EC9935C7941}" destId="{FD062974-FF3D-4FFA-B18F-489D104A6396}" srcOrd="0" destOrd="0" parTransId="{2E0BC91A-CDA3-4E1B-939E-F0301AA8FA2D}" sibTransId="{411E7C02-C4B9-483A-AE8A-6472519C4047}"/>
    <dgm:cxn modelId="{418001CD-0C2D-42D9-B71C-ED656DB70082}" type="presOf" srcId="{86C01776-8B32-470E-BD4B-68AC32FE6F96}" destId="{45C5D42B-6EC6-4809-BF91-6CCC5DDD5F2B}" srcOrd="1" destOrd="0" presId="urn:microsoft.com/office/officeart/2005/8/layout/orgChart1"/>
    <dgm:cxn modelId="{D596C1CF-819D-40AC-9C81-1AEF51261018}" srcId="{5A98E603-B85B-4C4F-9D27-3A2051BCE7BF}" destId="{746B74BE-0A62-4263-A2DD-693201298DDD}" srcOrd="1" destOrd="0" parTransId="{6B7B2A42-9B13-4A0E-992D-7D1061361CBD}" sibTransId="{B2D51FDD-C37F-469F-8A2D-9757B03788D6}"/>
    <dgm:cxn modelId="{11E6F3DC-E100-41E6-AB61-13C3A354315A}" type="presOf" srcId="{356FF828-75A5-460B-A2B0-CC10CEBFFBA6}" destId="{0028B587-5A50-4CE2-99B1-7270EF75B203}" srcOrd="1" destOrd="0" presId="urn:microsoft.com/office/officeart/2005/8/layout/orgChart1"/>
    <dgm:cxn modelId="{279392DE-D40D-4F9C-BB77-379A834AFF1B}" type="presOf" srcId="{356FF828-75A5-460B-A2B0-CC10CEBFFBA6}" destId="{DD32ACDA-E5CD-4570-B395-3E0078A2F4F6}" srcOrd="0" destOrd="0" presId="urn:microsoft.com/office/officeart/2005/8/layout/orgChart1"/>
    <dgm:cxn modelId="{2646E7DE-4A5D-4885-AE68-32D7B6EAE617}" type="presOf" srcId="{7A16E394-2D9C-4440-BAD2-583E3CC0816C}" destId="{4AD79986-6EFA-41CF-940C-0582B843292C}" srcOrd="0" destOrd="0" presId="urn:microsoft.com/office/officeart/2005/8/layout/orgChart1"/>
    <dgm:cxn modelId="{0DB848E1-2BC0-4441-93B2-6851B1CA286C}" type="presOf" srcId="{95EACCE7-8BA4-4A46-A3BF-9894F88EBBFE}" destId="{D3833086-6700-48DB-A50B-8FD660012780}" srcOrd="0" destOrd="0" presId="urn:microsoft.com/office/officeart/2005/8/layout/orgChart1"/>
    <dgm:cxn modelId="{C281E8E3-16AC-4A1B-805B-91D610D717E0}" type="presOf" srcId="{5A98E603-B85B-4C4F-9D27-3A2051BCE7BF}" destId="{E31F4140-3C8E-4A84-ADD6-7DFF5BC1CA71}" srcOrd="1" destOrd="0" presId="urn:microsoft.com/office/officeart/2005/8/layout/orgChart1"/>
    <dgm:cxn modelId="{D87F5BE6-FDCE-42B0-A964-7551D16D8C53}" type="presOf" srcId="{81DAC8B7-AF76-413A-B3CB-6BD280DB16CA}" destId="{DBD52CB7-3E81-465B-9241-1EA6EF7ACA25}" srcOrd="1" destOrd="0" presId="urn:microsoft.com/office/officeart/2005/8/layout/orgChart1"/>
    <dgm:cxn modelId="{A678F5E6-37B5-4481-93C6-D22262B532CF}" type="presOf" srcId="{86C01776-8B32-470E-BD4B-68AC32FE6F96}" destId="{0204B66E-9D76-4C48-8094-2304999DCFBF}" srcOrd="0" destOrd="0" presId="urn:microsoft.com/office/officeart/2005/8/layout/orgChart1"/>
    <dgm:cxn modelId="{5DFEDAE9-9A33-4838-9594-DB6FA72AF5B6}" type="presOf" srcId="{FC92BDC9-C5FF-4C97-82A6-DB75DA191012}" destId="{D40EEF34-0B35-485F-9AE0-339B4C1B88A8}" srcOrd="0" destOrd="0" presId="urn:microsoft.com/office/officeart/2005/8/layout/orgChart1"/>
    <dgm:cxn modelId="{B629D5ED-EBA3-4482-9315-42CFA2235C8D}" type="presOf" srcId="{6517AB6B-05BC-41E3-81CF-CD27AC76AE42}" destId="{42869374-0B18-4598-91FC-0D47CE505C76}" srcOrd="0" destOrd="0" presId="urn:microsoft.com/office/officeart/2005/8/layout/orgChart1"/>
    <dgm:cxn modelId="{D2C684EE-BDC4-4DF5-8235-3EF0FAB30327}" type="presOf" srcId="{FE66F82F-9A60-4CE6-A5BC-1EC9935C7941}" destId="{2D94396A-F81B-4B93-BF57-CA62B603D1B2}" srcOrd="1" destOrd="0" presId="urn:microsoft.com/office/officeart/2005/8/layout/orgChart1"/>
    <dgm:cxn modelId="{7D1E9CF1-2292-4DBA-9C3A-C6FB4BE5CF31}" srcId="{0768F630-9749-4F66-8B76-6B23DCE99365}" destId="{86C01776-8B32-470E-BD4B-68AC32FE6F96}" srcOrd="0" destOrd="0" parTransId="{46ED1147-854F-41CB-947A-5652694DBCB1}" sibTransId="{D5BA9F1D-C365-4064-B53C-3C05B9007AD1}"/>
    <dgm:cxn modelId="{BEC146F4-4C38-42D2-9A15-512D5206C319}" type="presOf" srcId="{6C7C05B8-1A6C-4EC2-85B8-EC7C093F9A92}" destId="{D3556AA8-8773-4DDD-BDD4-929557884C9C}" srcOrd="1" destOrd="0" presId="urn:microsoft.com/office/officeart/2005/8/layout/orgChart1"/>
    <dgm:cxn modelId="{88BB95F4-B254-44A7-870C-33565F108C6C}" type="presOf" srcId="{1FC648C5-B3DE-4BDF-975A-F886163B61E8}" destId="{1D097542-AA05-4B0E-9B0C-74F00ED8F22A}" srcOrd="0" destOrd="0" presId="urn:microsoft.com/office/officeart/2005/8/layout/orgChart1"/>
    <dgm:cxn modelId="{653378FA-3DCC-498A-A286-37221CBAA4D2}" type="presParOf" srcId="{CE9AECBC-0068-4DD2-9AE9-D31FB97B953B}" destId="{625C41B3-C92F-4F76-A5BE-9546810CD1C6}" srcOrd="0" destOrd="0" presId="urn:microsoft.com/office/officeart/2005/8/layout/orgChart1"/>
    <dgm:cxn modelId="{40B5CFFF-5982-4200-BFE9-5D56152E78A3}" type="presParOf" srcId="{625C41B3-C92F-4F76-A5BE-9546810CD1C6}" destId="{A034644F-FFF1-4385-8CE9-CE1C53282086}" srcOrd="0" destOrd="0" presId="urn:microsoft.com/office/officeart/2005/8/layout/orgChart1"/>
    <dgm:cxn modelId="{A4FD366C-1763-48BE-AAB8-D84B42F6D0BF}" type="presParOf" srcId="{A034644F-FFF1-4385-8CE9-CE1C53282086}" destId="{DD32ACDA-E5CD-4570-B395-3E0078A2F4F6}" srcOrd="0" destOrd="0" presId="urn:microsoft.com/office/officeart/2005/8/layout/orgChart1"/>
    <dgm:cxn modelId="{6B4F4C17-EBD3-4F76-A07E-C4F15A4612D8}" type="presParOf" srcId="{A034644F-FFF1-4385-8CE9-CE1C53282086}" destId="{0028B587-5A50-4CE2-99B1-7270EF75B203}" srcOrd="1" destOrd="0" presId="urn:microsoft.com/office/officeart/2005/8/layout/orgChart1"/>
    <dgm:cxn modelId="{A4F8EEB9-8BC7-4AD2-B12A-E7C3B701CB58}" type="presParOf" srcId="{625C41B3-C92F-4F76-A5BE-9546810CD1C6}" destId="{69EC0EFE-45B0-4F7D-9E6A-D0FB24A71EEA}" srcOrd="1" destOrd="0" presId="urn:microsoft.com/office/officeart/2005/8/layout/orgChart1"/>
    <dgm:cxn modelId="{5DC3927F-9663-40B8-8CE7-492A81212E35}" type="presParOf" srcId="{69EC0EFE-45B0-4F7D-9E6A-D0FB24A71EEA}" destId="{50FC0AC2-9A93-4C22-8C7E-6DC3EBFCC0AC}" srcOrd="0" destOrd="0" presId="urn:microsoft.com/office/officeart/2005/8/layout/orgChart1"/>
    <dgm:cxn modelId="{79434E5D-2FAC-45FF-A14A-306D3BAEB9EC}" type="presParOf" srcId="{69EC0EFE-45B0-4F7D-9E6A-D0FB24A71EEA}" destId="{9869DD2A-5500-4FA7-9892-8D7B8E41E7C9}" srcOrd="1" destOrd="0" presId="urn:microsoft.com/office/officeart/2005/8/layout/orgChart1"/>
    <dgm:cxn modelId="{182602E0-FFF5-4AD6-A9ED-CA393EAE9FB0}" type="presParOf" srcId="{9869DD2A-5500-4FA7-9892-8D7B8E41E7C9}" destId="{4E88236A-9BD8-48AB-8CC5-414DA556285B}" srcOrd="0" destOrd="0" presId="urn:microsoft.com/office/officeart/2005/8/layout/orgChart1"/>
    <dgm:cxn modelId="{10940224-1EF4-49A9-B87B-A5EDA63AAA72}" type="presParOf" srcId="{4E88236A-9BD8-48AB-8CC5-414DA556285B}" destId="{15C07FAD-7033-49F8-83E3-2B2C1BA70C95}" srcOrd="0" destOrd="0" presId="urn:microsoft.com/office/officeart/2005/8/layout/orgChart1"/>
    <dgm:cxn modelId="{792C7D79-EFB5-4D33-B694-2BB3EDEF72BE}" type="presParOf" srcId="{4E88236A-9BD8-48AB-8CC5-414DA556285B}" destId="{EA5491DD-17D5-4376-A8C9-BA68B4BEACAF}" srcOrd="1" destOrd="0" presId="urn:microsoft.com/office/officeart/2005/8/layout/orgChart1"/>
    <dgm:cxn modelId="{64396347-7E09-4CAC-B50C-1BD4D582F08F}" type="presParOf" srcId="{9869DD2A-5500-4FA7-9892-8D7B8E41E7C9}" destId="{61A86FE1-0ACB-4645-8539-6235E785E4EE}" srcOrd="1" destOrd="0" presId="urn:microsoft.com/office/officeart/2005/8/layout/orgChart1"/>
    <dgm:cxn modelId="{AF057592-2CDC-4974-B6EE-E9C363470BAD}" type="presParOf" srcId="{61A86FE1-0ACB-4645-8539-6235E785E4EE}" destId="{D0F5F951-DBD5-4524-9D9C-24079664EACD}" srcOrd="0" destOrd="0" presId="urn:microsoft.com/office/officeart/2005/8/layout/orgChart1"/>
    <dgm:cxn modelId="{01E5EAE7-D193-4D78-85E3-EC0D4B03FB22}" type="presParOf" srcId="{61A86FE1-0ACB-4645-8539-6235E785E4EE}" destId="{F206D819-3332-4D2F-8B07-C6F83E37F05A}" srcOrd="1" destOrd="0" presId="urn:microsoft.com/office/officeart/2005/8/layout/orgChart1"/>
    <dgm:cxn modelId="{D1943C07-2A71-488D-B702-32E3865FFF50}" type="presParOf" srcId="{F206D819-3332-4D2F-8B07-C6F83E37F05A}" destId="{291FFC7B-DFCD-48F8-9D37-24DE9052E0ED}" srcOrd="0" destOrd="0" presId="urn:microsoft.com/office/officeart/2005/8/layout/orgChart1"/>
    <dgm:cxn modelId="{3B979593-8149-4F70-A2E1-816311EF40DF}" type="presParOf" srcId="{291FFC7B-DFCD-48F8-9D37-24DE9052E0ED}" destId="{994FC354-031B-4C45-90AE-76F32EF2349E}" srcOrd="0" destOrd="0" presId="urn:microsoft.com/office/officeart/2005/8/layout/orgChart1"/>
    <dgm:cxn modelId="{B6E74078-BBDA-4A54-A184-AA6AEF07713D}" type="presParOf" srcId="{291FFC7B-DFCD-48F8-9D37-24DE9052E0ED}" destId="{2D94396A-F81B-4B93-BF57-CA62B603D1B2}" srcOrd="1" destOrd="0" presId="urn:microsoft.com/office/officeart/2005/8/layout/orgChart1"/>
    <dgm:cxn modelId="{68409EFE-840A-4198-AE8C-F3AA778575A6}" type="presParOf" srcId="{F206D819-3332-4D2F-8B07-C6F83E37F05A}" destId="{E6035E25-BC08-411F-BF3A-4D59EDEDFB04}" srcOrd="1" destOrd="0" presId="urn:microsoft.com/office/officeart/2005/8/layout/orgChart1"/>
    <dgm:cxn modelId="{4A3A6214-1987-4238-8901-E037B40BE078}" type="presParOf" srcId="{E6035E25-BC08-411F-BF3A-4D59EDEDFB04}" destId="{FCE952C5-C831-41A4-9B8A-DBAC2307D0CB}" srcOrd="0" destOrd="0" presId="urn:microsoft.com/office/officeart/2005/8/layout/orgChart1"/>
    <dgm:cxn modelId="{09BB64F3-91C9-4773-B47A-627EEF5AC716}" type="presParOf" srcId="{E6035E25-BC08-411F-BF3A-4D59EDEDFB04}" destId="{EFE95B7B-B54E-488F-BAF9-5C41164ABBEB}" srcOrd="1" destOrd="0" presId="urn:microsoft.com/office/officeart/2005/8/layout/orgChart1"/>
    <dgm:cxn modelId="{4F24E2C3-A99C-4BA6-B2F3-312A3E541C69}" type="presParOf" srcId="{EFE95B7B-B54E-488F-BAF9-5C41164ABBEB}" destId="{0B8EBC46-EC1B-4A9E-8332-5ABB0E9FB386}" srcOrd="0" destOrd="0" presId="urn:microsoft.com/office/officeart/2005/8/layout/orgChart1"/>
    <dgm:cxn modelId="{199BE6D3-ECE9-4797-9002-49B850903AB9}" type="presParOf" srcId="{0B8EBC46-EC1B-4A9E-8332-5ABB0E9FB386}" destId="{385FEA89-D8A6-4409-8B3B-FBEB4F7653D1}" srcOrd="0" destOrd="0" presId="urn:microsoft.com/office/officeart/2005/8/layout/orgChart1"/>
    <dgm:cxn modelId="{05311C43-ABA5-4EC7-B8DE-B0DF9F0D53E3}" type="presParOf" srcId="{0B8EBC46-EC1B-4A9E-8332-5ABB0E9FB386}" destId="{34BCE5EB-F1CF-4FBF-A40B-B128B28119C0}" srcOrd="1" destOrd="0" presId="urn:microsoft.com/office/officeart/2005/8/layout/orgChart1"/>
    <dgm:cxn modelId="{3493449C-788B-4F0F-B55D-9E62ECAECD1B}" type="presParOf" srcId="{EFE95B7B-B54E-488F-BAF9-5C41164ABBEB}" destId="{B9C70912-AF13-45D5-A638-EA3D6CFB721F}" srcOrd="1" destOrd="0" presId="urn:microsoft.com/office/officeart/2005/8/layout/orgChart1"/>
    <dgm:cxn modelId="{1053A95F-00B8-4DBE-8B0B-3011405C6ED6}" type="presParOf" srcId="{B9C70912-AF13-45D5-A638-EA3D6CFB721F}" destId="{C3F9D521-7CBC-4944-AEE6-84B60D1219E1}" srcOrd="0" destOrd="0" presId="urn:microsoft.com/office/officeart/2005/8/layout/orgChart1"/>
    <dgm:cxn modelId="{A89F9346-3FC9-4C89-96FB-C291BD417FC9}" type="presParOf" srcId="{B9C70912-AF13-45D5-A638-EA3D6CFB721F}" destId="{D4DA87A8-3207-4504-822D-984F1178411D}" srcOrd="1" destOrd="0" presId="urn:microsoft.com/office/officeart/2005/8/layout/orgChart1"/>
    <dgm:cxn modelId="{D74E785D-2E00-4005-8FE4-08190578DBB1}" type="presParOf" srcId="{D4DA87A8-3207-4504-822D-984F1178411D}" destId="{037B52C6-4491-47CB-A753-F38A1AD04B52}" srcOrd="0" destOrd="0" presId="urn:microsoft.com/office/officeart/2005/8/layout/orgChart1"/>
    <dgm:cxn modelId="{3FD76124-1225-4341-AA48-AE1FD1AAA853}" type="presParOf" srcId="{037B52C6-4491-47CB-A753-F38A1AD04B52}" destId="{B99E0AB4-A98D-4CF3-9C01-3ED770B25598}" srcOrd="0" destOrd="0" presId="urn:microsoft.com/office/officeart/2005/8/layout/orgChart1"/>
    <dgm:cxn modelId="{65753587-DFBE-413C-8B90-C37AEE968318}" type="presParOf" srcId="{037B52C6-4491-47CB-A753-F38A1AD04B52}" destId="{B2CE0937-9C99-417A-85C5-798924DB24B6}" srcOrd="1" destOrd="0" presId="urn:microsoft.com/office/officeart/2005/8/layout/orgChart1"/>
    <dgm:cxn modelId="{D2465DE9-6564-4A55-BA65-D261DC60636A}" type="presParOf" srcId="{D4DA87A8-3207-4504-822D-984F1178411D}" destId="{8E1D70BB-346A-44B7-9552-83EF283B03DE}" srcOrd="1" destOrd="0" presId="urn:microsoft.com/office/officeart/2005/8/layout/orgChart1"/>
    <dgm:cxn modelId="{06F4BB8E-59EA-4744-8679-6381E49F36C2}" type="presParOf" srcId="{D4DA87A8-3207-4504-822D-984F1178411D}" destId="{D57FC67D-E718-4220-99E9-E4EBE9DAC0EB}" srcOrd="2" destOrd="0" presId="urn:microsoft.com/office/officeart/2005/8/layout/orgChart1"/>
    <dgm:cxn modelId="{3FB9AB77-DB83-4A77-988C-E4C231F56EDB}" type="presParOf" srcId="{EFE95B7B-B54E-488F-BAF9-5C41164ABBEB}" destId="{68A2D9B8-A3C0-4D49-8ED5-8A032D6B16C7}" srcOrd="2" destOrd="0" presId="urn:microsoft.com/office/officeart/2005/8/layout/orgChart1"/>
    <dgm:cxn modelId="{CB647CD1-08AD-4A60-B7D6-F013D4BCDDE8}" type="presParOf" srcId="{F206D819-3332-4D2F-8B07-C6F83E37F05A}" destId="{E4B233A4-1782-4C31-BB50-FA80E2114793}" srcOrd="2" destOrd="0" presId="urn:microsoft.com/office/officeart/2005/8/layout/orgChart1"/>
    <dgm:cxn modelId="{F2FCB82E-AD85-41A1-BDEA-C8EE9E12CC61}" type="presParOf" srcId="{61A86FE1-0ACB-4645-8539-6235E785E4EE}" destId="{5E04811F-443C-45AD-8CD2-4EBEB594ACB0}" srcOrd="2" destOrd="0" presId="urn:microsoft.com/office/officeart/2005/8/layout/orgChart1"/>
    <dgm:cxn modelId="{F055331B-BE64-4105-B3D4-832DA95EB851}" type="presParOf" srcId="{61A86FE1-0ACB-4645-8539-6235E785E4EE}" destId="{38620704-2A49-4BC3-A2FD-E16C7B2C8B27}" srcOrd="3" destOrd="0" presId="urn:microsoft.com/office/officeart/2005/8/layout/orgChart1"/>
    <dgm:cxn modelId="{B142E628-E5B3-4C62-A283-59750A262B60}" type="presParOf" srcId="{38620704-2A49-4BC3-A2FD-E16C7B2C8B27}" destId="{E00C5C5F-FBEA-46C1-8DC8-AA97A61D4095}" srcOrd="0" destOrd="0" presId="urn:microsoft.com/office/officeart/2005/8/layout/orgChart1"/>
    <dgm:cxn modelId="{3291C933-A14E-4057-B814-56A10F2B3674}" type="presParOf" srcId="{E00C5C5F-FBEA-46C1-8DC8-AA97A61D4095}" destId="{1B79F46D-3C74-41AE-B4ED-FE3522554184}" srcOrd="0" destOrd="0" presId="urn:microsoft.com/office/officeart/2005/8/layout/orgChart1"/>
    <dgm:cxn modelId="{71C7FAED-E157-42F2-BC95-EB14D3B2B036}" type="presParOf" srcId="{E00C5C5F-FBEA-46C1-8DC8-AA97A61D4095}" destId="{FFACD590-6DC6-4714-B8B2-F7BD55E3AF9C}" srcOrd="1" destOrd="0" presId="urn:microsoft.com/office/officeart/2005/8/layout/orgChart1"/>
    <dgm:cxn modelId="{379E144E-0DD1-4B87-AF6B-EAAE1E783978}" type="presParOf" srcId="{38620704-2A49-4BC3-A2FD-E16C7B2C8B27}" destId="{783B5EC5-1941-4343-A871-62D9D509C34A}" srcOrd="1" destOrd="0" presId="urn:microsoft.com/office/officeart/2005/8/layout/orgChart1"/>
    <dgm:cxn modelId="{4B81EC13-6EA6-43D6-911A-48FBDDE570A6}" type="presParOf" srcId="{783B5EC5-1941-4343-A871-62D9D509C34A}" destId="{55B453AE-CE7F-4C99-9F29-82A01785D3AF}" srcOrd="0" destOrd="0" presId="urn:microsoft.com/office/officeart/2005/8/layout/orgChart1"/>
    <dgm:cxn modelId="{EC8D1B4B-4AC7-425C-B123-D1E5BD970F18}" type="presParOf" srcId="{783B5EC5-1941-4343-A871-62D9D509C34A}" destId="{BCC7BF37-C8AE-4781-AFA4-C48D32DC883A}" srcOrd="1" destOrd="0" presId="urn:microsoft.com/office/officeart/2005/8/layout/orgChart1"/>
    <dgm:cxn modelId="{A26C8627-6700-4ABA-95D5-AEFF73277B9D}" type="presParOf" srcId="{BCC7BF37-C8AE-4781-AFA4-C48D32DC883A}" destId="{B56D01B7-E166-490F-B553-E33F4B33D254}" srcOrd="0" destOrd="0" presId="urn:microsoft.com/office/officeart/2005/8/layout/orgChart1"/>
    <dgm:cxn modelId="{CF176C91-91E8-492B-9256-8909E6E81569}" type="presParOf" srcId="{B56D01B7-E166-490F-B553-E33F4B33D254}" destId="{28BEBC2C-9F62-4FDF-865E-EDCA672C6F24}" srcOrd="0" destOrd="0" presId="urn:microsoft.com/office/officeart/2005/8/layout/orgChart1"/>
    <dgm:cxn modelId="{DBDD65DC-808C-461E-A08A-1CC55709B377}" type="presParOf" srcId="{B56D01B7-E166-490F-B553-E33F4B33D254}" destId="{F2E10F64-2936-4230-81AB-DB046B0E3174}" srcOrd="1" destOrd="0" presId="urn:microsoft.com/office/officeart/2005/8/layout/orgChart1"/>
    <dgm:cxn modelId="{002FD202-4D31-4E7C-910F-58215AACCAA9}" type="presParOf" srcId="{BCC7BF37-C8AE-4781-AFA4-C48D32DC883A}" destId="{040B698E-44CA-4FCD-BD44-B38890A7EA18}" srcOrd="1" destOrd="0" presId="urn:microsoft.com/office/officeart/2005/8/layout/orgChart1"/>
    <dgm:cxn modelId="{A8080835-3CA6-4958-BA82-1B315738231E}" type="presParOf" srcId="{BCC7BF37-C8AE-4781-AFA4-C48D32DC883A}" destId="{07A64BE2-0B24-4DEC-9669-0F54CDEB20E2}" srcOrd="2" destOrd="0" presId="urn:microsoft.com/office/officeart/2005/8/layout/orgChart1"/>
    <dgm:cxn modelId="{F19E5308-D246-4411-8460-FD9E2452A1CE}" type="presParOf" srcId="{38620704-2A49-4BC3-A2FD-E16C7B2C8B27}" destId="{85F3F1F0-938F-43D1-9BCC-5605E4F641BA}" srcOrd="2" destOrd="0" presId="urn:microsoft.com/office/officeart/2005/8/layout/orgChart1"/>
    <dgm:cxn modelId="{EEC43CFE-B682-47A2-9AC9-FF291ADFE046}" type="presParOf" srcId="{9869DD2A-5500-4FA7-9892-8D7B8E41E7C9}" destId="{8ADDB6F6-9AD9-4680-A6A1-7E6499904EA7}" srcOrd="2" destOrd="0" presId="urn:microsoft.com/office/officeart/2005/8/layout/orgChart1"/>
    <dgm:cxn modelId="{2FAACACA-B004-49BF-BF1E-684CCA38B0F4}" type="presParOf" srcId="{69EC0EFE-45B0-4F7D-9E6A-D0FB24A71EEA}" destId="{014E4C2D-E552-48CB-B724-8A22B7470380}" srcOrd="2" destOrd="0" presId="urn:microsoft.com/office/officeart/2005/8/layout/orgChart1"/>
    <dgm:cxn modelId="{06101224-395F-49E9-9449-5A434E968106}" type="presParOf" srcId="{69EC0EFE-45B0-4F7D-9E6A-D0FB24A71EEA}" destId="{6DB6DADE-E77E-4DEB-B720-4F3292265A5B}" srcOrd="3" destOrd="0" presId="urn:microsoft.com/office/officeart/2005/8/layout/orgChart1"/>
    <dgm:cxn modelId="{D3A0A04E-083D-4E93-9567-8031FAC5503E}" type="presParOf" srcId="{6DB6DADE-E77E-4DEB-B720-4F3292265A5B}" destId="{A45D61D8-4DF9-42A5-A8C6-417DB684BC34}" srcOrd="0" destOrd="0" presId="urn:microsoft.com/office/officeart/2005/8/layout/orgChart1"/>
    <dgm:cxn modelId="{32D0CB1C-06B4-4CA7-81A5-B6C2A4878D30}" type="presParOf" srcId="{A45D61D8-4DF9-42A5-A8C6-417DB684BC34}" destId="{1FAADD1D-3E60-42BD-AFD8-596F071DAFF1}" srcOrd="0" destOrd="0" presId="urn:microsoft.com/office/officeart/2005/8/layout/orgChart1"/>
    <dgm:cxn modelId="{9E43A630-9FDB-4647-8CDB-7840E61BDFA1}" type="presParOf" srcId="{A45D61D8-4DF9-42A5-A8C6-417DB684BC34}" destId="{76D681B9-09DF-4816-BF18-7B691076512B}" srcOrd="1" destOrd="0" presId="urn:microsoft.com/office/officeart/2005/8/layout/orgChart1"/>
    <dgm:cxn modelId="{8F317D1F-6FC2-4E13-9F1E-6F4F9DD26D75}" type="presParOf" srcId="{6DB6DADE-E77E-4DEB-B720-4F3292265A5B}" destId="{BF0A2212-05DC-4512-9E58-53FB3C18F2FA}" srcOrd="1" destOrd="0" presId="urn:microsoft.com/office/officeart/2005/8/layout/orgChart1"/>
    <dgm:cxn modelId="{3330A7C3-A160-4375-BC01-85FB49AF0B98}" type="presParOf" srcId="{BF0A2212-05DC-4512-9E58-53FB3C18F2FA}" destId="{FAA659FD-E37A-4532-9778-8B150BB01545}" srcOrd="0" destOrd="0" presId="urn:microsoft.com/office/officeart/2005/8/layout/orgChart1"/>
    <dgm:cxn modelId="{DC471692-5C28-4473-B01F-925E30199DFC}" type="presParOf" srcId="{BF0A2212-05DC-4512-9E58-53FB3C18F2FA}" destId="{274695A2-85D7-4A55-9328-ED6677C32D9B}" srcOrd="1" destOrd="0" presId="urn:microsoft.com/office/officeart/2005/8/layout/orgChart1"/>
    <dgm:cxn modelId="{4431DC59-9445-4999-9B94-1BF3333A9AF7}" type="presParOf" srcId="{274695A2-85D7-4A55-9328-ED6677C32D9B}" destId="{AAECBB87-4E38-43C2-95A8-A727A4665C49}" srcOrd="0" destOrd="0" presId="urn:microsoft.com/office/officeart/2005/8/layout/orgChart1"/>
    <dgm:cxn modelId="{CFB0F5C5-671D-4F54-8CEE-A53E5DAA4755}" type="presParOf" srcId="{AAECBB87-4E38-43C2-95A8-A727A4665C49}" destId="{5E7810CA-7702-48A1-B2D3-DC99DCEF4BB4}" srcOrd="0" destOrd="0" presId="urn:microsoft.com/office/officeart/2005/8/layout/orgChart1"/>
    <dgm:cxn modelId="{722A69DF-F908-4E0A-BA7F-E34FF48A6F66}" type="presParOf" srcId="{AAECBB87-4E38-43C2-95A8-A727A4665C49}" destId="{D1F528CC-3603-450B-B3D1-7A7A0F8CC1FA}" srcOrd="1" destOrd="0" presId="urn:microsoft.com/office/officeart/2005/8/layout/orgChart1"/>
    <dgm:cxn modelId="{A9C098F8-296C-4FF0-ACAF-26AE30FD4984}" type="presParOf" srcId="{274695A2-85D7-4A55-9328-ED6677C32D9B}" destId="{1D413C51-B030-47B7-B4D5-FBEC9160993B}" srcOrd="1" destOrd="0" presId="urn:microsoft.com/office/officeart/2005/8/layout/orgChart1"/>
    <dgm:cxn modelId="{74010C5C-D074-4B2E-AB07-AA5453746227}" type="presParOf" srcId="{1D413C51-B030-47B7-B4D5-FBEC9160993B}" destId="{D40EEF34-0B35-485F-9AE0-339B4C1B88A8}" srcOrd="0" destOrd="0" presId="urn:microsoft.com/office/officeart/2005/8/layout/orgChart1"/>
    <dgm:cxn modelId="{D81DF6C6-E862-4D82-8195-817EBEC13415}" type="presParOf" srcId="{1D413C51-B030-47B7-B4D5-FBEC9160993B}" destId="{C9216D20-2B9E-47AF-91FB-116A9FEE530C}" srcOrd="1" destOrd="0" presId="urn:microsoft.com/office/officeart/2005/8/layout/orgChart1"/>
    <dgm:cxn modelId="{B3A0F774-010D-4B14-B08B-2EF24BCDD907}" type="presParOf" srcId="{C9216D20-2B9E-47AF-91FB-116A9FEE530C}" destId="{6111599C-A16F-4C66-9EDF-0DFB7963456E}" srcOrd="0" destOrd="0" presId="urn:microsoft.com/office/officeart/2005/8/layout/orgChart1"/>
    <dgm:cxn modelId="{6737C989-91A0-4543-A7B0-2C9452C68BC5}" type="presParOf" srcId="{6111599C-A16F-4C66-9EDF-0DFB7963456E}" destId="{77C199D7-1264-4D89-A116-ED534E9F1BA0}" srcOrd="0" destOrd="0" presId="urn:microsoft.com/office/officeart/2005/8/layout/orgChart1"/>
    <dgm:cxn modelId="{70FCEDB6-16D0-4C38-A62C-F9217D8037F0}" type="presParOf" srcId="{6111599C-A16F-4C66-9EDF-0DFB7963456E}" destId="{4E28C3DD-7632-4293-83DB-6C14DA3F3CAD}" srcOrd="1" destOrd="0" presId="urn:microsoft.com/office/officeart/2005/8/layout/orgChart1"/>
    <dgm:cxn modelId="{2CEBCF89-EF43-46C6-B5CC-BC2A3D241B5F}" type="presParOf" srcId="{C9216D20-2B9E-47AF-91FB-116A9FEE530C}" destId="{55E975EA-F9CC-4A04-91C6-EB48D21BB16F}" srcOrd="1" destOrd="0" presId="urn:microsoft.com/office/officeart/2005/8/layout/orgChart1"/>
    <dgm:cxn modelId="{ED774F2F-3CBD-4A8A-9FAB-F6866CA69687}" type="presParOf" srcId="{C9216D20-2B9E-47AF-91FB-116A9FEE530C}" destId="{8E8C8118-D108-4CC2-94E5-325EE1C67950}" srcOrd="2" destOrd="0" presId="urn:microsoft.com/office/officeart/2005/8/layout/orgChart1"/>
    <dgm:cxn modelId="{C3A7CB21-44F1-40A3-8B8A-8B4B02C5DEA8}" type="presParOf" srcId="{274695A2-85D7-4A55-9328-ED6677C32D9B}" destId="{84DEAD50-1833-4A84-AB39-A4BE974992E0}" srcOrd="2" destOrd="0" presId="urn:microsoft.com/office/officeart/2005/8/layout/orgChart1"/>
    <dgm:cxn modelId="{A379D6DE-D7A9-474E-8B56-BF98A91053DB}" type="presParOf" srcId="{6DB6DADE-E77E-4DEB-B720-4F3292265A5B}" destId="{82BE2178-0132-431F-9641-6BBD3D5CDC3F}" srcOrd="2" destOrd="0" presId="urn:microsoft.com/office/officeart/2005/8/layout/orgChart1"/>
    <dgm:cxn modelId="{5A06D6A2-45CC-4B71-972E-62E38402608C}" type="presParOf" srcId="{69EC0EFE-45B0-4F7D-9E6A-D0FB24A71EEA}" destId="{630FE987-EC0B-43C7-985C-8BC254B6F982}" srcOrd="4" destOrd="0" presId="urn:microsoft.com/office/officeart/2005/8/layout/orgChart1"/>
    <dgm:cxn modelId="{B755E944-2717-4F46-8BA6-B7274A546E7D}" type="presParOf" srcId="{69EC0EFE-45B0-4F7D-9E6A-D0FB24A71EEA}" destId="{1F5270EC-5F19-4E9C-80BC-3C626EBCFB20}" srcOrd="5" destOrd="0" presId="urn:microsoft.com/office/officeart/2005/8/layout/orgChart1"/>
    <dgm:cxn modelId="{9DD0A168-4434-49DF-AF8C-F4061F26F8AF}" type="presParOf" srcId="{1F5270EC-5F19-4E9C-80BC-3C626EBCFB20}" destId="{E3C403E0-2529-4FE8-B5FB-8D4504CD38F5}" srcOrd="0" destOrd="0" presId="urn:microsoft.com/office/officeart/2005/8/layout/orgChart1"/>
    <dgm:cxn modelId="{32A59AA0-46CB-4F5C-8024-E682133B57C7}" type="presParOf" srcId="{E3C403E0-2529-4FE8-B5FB-8D4504CD38F5}" destId="{DDCA20AD-1E72-4D8C-84B4-6557FC482FDF}" srcOrd="0" destOrd="0" presId="urn:microsoft.com/office/officeart/2005/8/layout/orgChart1"/>
    <dgm:cxn modelId="{A1750197-7BAF-4D7A-9516-C128D085F688}" type="presParOf" srcId="{E3C403E0-2529-4FE8-B5FB-8D4504CD38F5}" destId="{E31F4140-3C8E-4A84-ADD6-7DFF5BC1CA71}" srcOrd="1" destOrd="0" presId="urn:microsoft.com/office/officeart/2005/8/layout/orgChart1"/>
    <dgm:cxn modelId="{87F8AB48-F313-4C3D-A453-AE7F75E9A5A8}" type="presParOf" srcId="{1F5270EC-5F19-4E9C-80BC-3C626EBCFB20}" destId="{E3AC61C9-201F-4E30-B66E-96652255C276}" srcOrd="1" destOrd="0" presId="urn:microsoft.com/office/officeart/2005/8/layout/orgChart1"/>
    <dgm:cxn modelId="{F839EA37-4376-4E8B-AD45-94CB91CF3CD8}" type="presParOf" srcId="{E3AC61C9-201F-4E30-B66E-96652255C276}" destId="{709013B0-5954-4793-83A6-0F23C6E90086}" srcOrd="0" destOrd="0" presId="urn:microsoft.com/office/officeart/2005/8/layout/orgChart1"/>
    <dgm:cxn modelId="{3EAC0881-3BFE-433A-A133-A24B1229FAF0}" type="presParOf" srcId="{E3AC61C9-201F-4E30-B66E-96652255C276}" destId="{10ADDE88-1223-4658-935E-D433E8904EAA}" srcOrd="1" destOrd="0" presId="urn:microsoft.com/office/officeart/2005/8/layout/orgChart1"/>
    <dgm:cxn modelId="{3859203E-20A3-4A60-BD35-C19CCDA7D98F}" type="presParOf" srcId="{10ADDE88-1223-4658-935E-D433E8904EAA}" destId="{D636D0BB-BAD4-4EE4-97F7-B2F3EB667D5D}" srcOrd="0" destOrd="0" presId="urn:microsoft.com/office/officeart/2005/8/layout/orgChart1"/>
    <dgm:cxn modelId="{D0623B67-0E1F-46A7-9F01-6022390CAA79}" type="presParOf" srcId="{D636D0BB-BAD4-4EE4-97F7-B2F3EB667D5D}" destId="{42869374-0B18-4598-91FC-0D47CE505C76}" srcOrd="0" destOrd="0" presId="urn:microsoft.com/office/officeart/2005/8/layout/orgChart1"/>
    <dgm:cxn modelId="{56446A96-B39C-42A3-9FE1-D3DEE6DCE954}" type="presParOf" srcId="{D636D0BB-BAD4-4EE4-97F7-B2F3EB667D5D}" destId="{26C5E0AA-520B-46BA-9171-DAAAA1BBD799}" srcOrd="1" destOrd="0" presId="urn:microsoft.com/office/officeart/2005/8/layout/orgChart1"/>
    <dgm:cxn modelId="{E24918EF-BD9B-4C31-A2AB-ABC762EF6910}" type="presParOf" srcId="{10ADDE88-1223-4658-935E-D433E8904EAA}" destId="{0B3E0B1C-50D8-409B-8460-422A314991CD}" srcOrd="1" destOrd="0" presId="urn:microsoft.com/office/officeart/2005/8/layout/orgChart1"/>
    <dgm:cxn modelId="{9FA4E650-D67A-4978-985E-FA17ED1A7E0C}" type="presParOf" srcId="{0B3E0B1C-50D8-409B-8460-422A314991CD}" destId="{C13B8517-FA84-40CF-A54E-034D37BC68BF}" srcOrd="0" destOrd="0" presId="urn:microsoft.com/office/officeart/2005/8/layout/orgChart1"/>
    <dgm:cxn modelId="{922A5F1D-97B9-4284-911F-A026C267E40A}" type="presParOf" srcId="{0B3E0B1C-50D8-409B-8460-422A314991CD}" destId="{817C003A-2158-40AC-BC84-E941A279434B}" srcOrd="1" destOrd="0" presId="urn:microsoft.com/office/officeart/2005/8/layout/orgChart1"/>
    <dgm:cxn modelId="{7AC8E5A7-3E7F-45B0-B9A6-CCCA4FC099E0}" type="presParOf" srcId="{817C003A-2158-40AC-BC84-E941A279434B}" destId="{22625DA0-1251-4038-B864-08C5DD14FD6B}" srcOrd="0" destOrd="0" presId="urn:microsoft.com/office/officeart/2005/8/layout/orgChart1"/>
    <dgm:cxn modelId="{FD28310B-7032-4AF3-BC4F-9ED9E0F248E7}" type="presParOf" srcId="{22625DA0-1251-4038-B864-08C5DD14FD6B}" destId="{553685A3-2B91-4CAA-951C-1CD1F04586F4}" srcOrd="0" destOrd="0" presId="urn:microsoft.com/office/officeart/2005/8/layout/orgChart1"/>
    <dgm:cxn modelId="{9CAA6B37-9EC2-46E0-95CF-E3F63E1E3085}" type="presParOf" srcId="{22625DA0-1251-4038-B864-08C5DD14FD6B}" destId="{2E755541-9C0C-4F53-9F97-85E3B991B6B1}" srcOrd="1" destOrd="0" presId="urn:microsoft.com/office/officeart/2005/8/layout/orgChart1"/>
    <dgm:cxn modelId="{D41D8BC2-E184-44AF-8F04-C8399C8706BC}" type="presParOf" srcId="{817C003A-2158-40AC-BC84-E941A279434B}" destId="{2D0CFFD4-64EB-4BCA-BDDE-854B3C3125BA}" srcOrd="1" destOrd="0" presId="urn:microsoft.com/office/officeart/2005/8/layout/orgChart1"/>
    <dgm:cxn modelId="{04CE7EF1-6E3E-417F-BF9B-211E219B52BB}" type="presParOf" srcId="{817C003A-2158-40AC-BC84-E941A279434B}" destId="{E4F49859-C797-484B-A6A6-7EEC3398AEF4}" srcOrd="2" destOrd="0" presId="urn:microsoft.com/office/officeart/2005/8/layout/orgChart1"/>
    <dgm:cxn modelId="{9AE26991-3AD4-4895-83B5-8C07ADBB2E02}" type="presParOf" srcId="{10ADDE88-1223-4658-935E-D433E8904EAA}" destId="{1A703996-3A9C-40BF-9A1C-39CB08D38AB1}" srcOrd="2" destOrd="0" presId="urn:microsoft.com/office/officeart/2005/8/layout/orgChart1"/>
    <dgm:cxn modelId="{31A2FCA0-B8E7-4CF8-B079-752DAC5CEB63}" type="presParOf" srcId="{E3AC61C9-201F-4E30-B66E-96652255C276}" destId="{87F7A4A7-7337-4A59-B987-EA1CFEF11FF9}" srcOrd="2" destOrd="0" presId="urn:microsoft.com/office/officeart/2005/8/layout/orgChart1"/>
    <dgm:cxn modelId="{1E0DB884-5803-404F-A4AB-6901681C3D9F}" type="presParOf" srcId="{E3AC61C9-201F-4E30-B66E-96652255C276}" destId="{53DFC353-D86B-4AD0-AE9A-60BF8136B614}" srcOrd="3" destOrd="0" presId="urn:microsoft.com/office/officeart/2005/8/layout/orgChart1"/>
    <dgm:cxn modelId="{7D0DC650-C147-459E-A946-53141C54B311}" type="presParOf" srcId="{53DFC353-D86B-4AD0-AE9A-60BF8136B614}" destId="{E7DC4F7C-C479-4204-B92E-A69819737DFD}" srcOrd="0" destOrd="0" presId="urn:microsoft.com/office/officeart/2005/8/layout/orgChart1"/>
    <dgm:cxn modelId="{EDA5AD7D-2457-4301-8D2B-D5AE92D6E0AC}" type="presParOf" srcId="{E7DC4F7C-C479-4204-B92E-A69819737DFD}" destId="{4159C869-3CE2-4236-8CD5-694245604611}" srcOrd="0" destOrd="0" presId="urn:microsoft.com/office/officeart/2005/8/layout/orgChart1"/>
    <dgm:cxn modelId="{EDF4D3FF-590F-40DA-9F1F-47C614C82FE0}" type="presParOf" srcId="{E7DC4F7C-C479-4204-B92E-A69819737DFD}" destId="{7B2FE95B-A8BB-4FAA-8922-ED3133C4C938}" srcOrd="1" destOrd="0" presId="urn:microsoft.com/office/officeart/2005/8/layout/orgChart1"/>
    <dgm:cxn modelId="{8283BF77-88FC-462D-9E73-EE8DA4551D26}" type="presParOf" srcId="{53DFC353-D86B-4AD0-AE9A-60BF8136B614}" destId="{B0AF0756-4324-4F94-8A00-47227F8D8E44}" srcOrd="1" destOrd="0" presId="urn:microsoft.com/office/officeart/2005/8/layout/orgChart1"/>
    <dgm:cxn modelId="{7468C4AF-8547-49FE-8F1B-1C815928850D}" type="presParOf" srcId="{B0AF0756-4324-4F94-8A00-47227F8D8E44}" destId="{CEBD8759-C609-47AF-BBE3-B2F532728E2A}" srcOrd="0" destOrd="0" presId="urn:microsoft.com/office/officeart/2005/8/layout/orgChart1"/>
    <dgm:cxn modelId="{649F93C8-AEFD-402D-B29A-CF1173751A0B}" type="presParOf" srcId="{B0AF0756-4324-4F94-8A00-47227F8D8E44}" destId="{2C2BF0D1-1DF2-4181-BFEE-D66449EE3D3F}" srcOrd="1" destOrd="0" presId="urn:microsoft.com/office/officeart/2005/8/layout/orgChart1"/>
    <dgm:cxn modelId="{ED79816C-9557-4A1D-BEEE-01B70EE25D1A}" type="presParOf" srcId="{2C2BF0D1-1DF2-4181-BFEE-D66449EE3D3F}" destId="{F555F2D0-63CB-46DD-8D98-9035BF0E8BBA}" srcOrd="0" destOrd="0" presId="urn:microsoft.com/office/officeart/2005/8/layout/orgChart1"/>
    <dgm:cxn modelId="{DA2E56E5-B866-4AEF-A879-E6B1BA3EFF99}" type="presParOf" srcId="{F555F2D0-63CB-46DD-8D98-9035BF0E8BBA}" destId="{D3833086-6700-48DB-A50B-8FD660012780}" srcOrd="0" destOrd="0" presId="urn:microsoft.com/office/officeart/2005/8/layout/orgChart1"/>
    <dgm:cxn modelId="{C28D768F-9A49-40DE-B205-367AFE3C0412}" type="presParOf" srcId="{F555F2D0-63CB-46DD-8D98-9035BF0E8BBA}" destId="{A5648CA5-D1F6-4176-BE16-E44795623D04}" srcOrd="1" destOrd="0" presId="urn:microsoft.com/office/officeart/2005/8/layout/orgChart1"/>
    <dgm:cxn modelId="{3D86D3D8-06F0-44D1-9C16-E21FF3B9864B}" type="presParOf" srcId="{2C2BF0D1-1DF2-4181-BFEE-D66449EE3D3F}" destId="{AC6CB950-1F55-4916-B844-1BCA431A8243}" srcOrd="1" destOrd="0" presId="urn:microsoft.com/office/officeart/2005/8/layout/orgChart1"/>
    <dgm:cxn modelId="{45DC68FB-BF99-4453-A816-8EC17F9C27BC}" type="presParOf" srcId="{2C2BF0D1-1DF2-4181-BFEE-D66449EE3D3F}" destId="{47F6B1CA-5948-43C8-AA18-3D8CCC4CB1D1}" srcOrd="2" destOrd="0" presId="urn:microsoft.com/office/officeart/2005/8/layout/orgChart1"/>
    <dgm:cxn modelId="{1E50FE29-5270-4385-A27B-DA7E9AA683A8}" type="presParOf" srcId="{53DFC353-D86B-4AD0-AE9A-60BF8136B614}" destId="{740506F7-E98B-4354-A62D-37ECB2EFF3C0}" srcOrd="2" destOrd="0" presId="urn:microsoft.com/office/officeart/2005/8/layout/orgChart1"/>
    <dgm:cxn modelId="{72FAB052-069D-4A70-9BDF-605DDFA4087E}" type="presParOf" srcId="{E3AC61C9-201F-4E30-B66E-96652255C276}" destId="{FD7A7DA2-C11C-43A4-8706-6E4105F350C9}" srcOrd="4" destOrd="0" presId="urn:microsoft.com/office/officeart/2005/8/layout/orgChart1"/>
    <dgm:cxn modelId="{C3E43B03-4E72-475C-9CB2-8520D853FBC7}" type="presParOf" srcId="{E3AC61C9-201F-4E30-B66E-96652255C276}" destId="{8C0785E2-5864-4C2D-814D-260AA51F3CE7}" srcOrd="5" destOrd="0" presId="urn:microsoft.com/office/officeart/2005/8/layout/orgChart1"/>
    <dgm:cxn modelId="{EE3EBECD-2DDB-46A8-BB34-0AF3DE0ACE3F}" type="presParOf" srcId="{8C0785E2-5864-4C2D-814D-260AA51F3CE7}" destId="{2B7EFC49-A2B8-403E-8B6B-F380604F8E67}" srcOrd="0" destOrd="0" presId="urn:microsoft.com/office/officeart/2005/8/layout/orgChart1"/>
    <dgm:cxn modelId="{EBBBAE64-1899-4F9B-8406-9A4CEAD0E72F}" type="presParOf" srcId="{2B7EFC49-A2B8-403E-8B6B-F380604F8E67}" destId="{10F7FC48-065B-4979-ADE6-7110CD2499BC}" srcOrd="0" destOrd="0" presId="urn:microsoft.com/office/officeart/2005/8/layout/orgChart1"/>
    <dgm:cxn modelId="{A2694027-66FE-4161-ADC0-BE54D6EA341B}" type="presParOf" srcId="{2B7EFC49-A2B8-403E-8B6B-F380604F8E67}" destId="{74090481-DADE-4CEF-9B0D-345A18740463}" srcOrd="1" destOrd="0" presId="urn:microsoft.com/office/officeart/2005/8/layout/orgChart1"/>
    <dgm:cxn modelId="{74E3E402-6982-4636-8455-08810996E873}" type="presParOf" srcId="{8C0785E2-5864-4C2D-814D-260AA51F3CE7}" destId="{2DF1CC4F-5DB0-42BD-93EC-E93A2EAC3082}" srcOrd="1" destOrd="0" presId="urn:microsoft.com/office/officeart/2005/8/layout/orgChart1"/>
    <dgm:cxn modelId="{2ABFD4FF-35AE-4408-A855-D0B69E03A25A}" type="presParOf" srcId="{8C0785E2-5864-4C2D-814D-260AA51F3CE7}" destId="{E3A47F4B-B263-475C-99E2-E15827A3838A}" srcOrd="2" destOrd="0" presId="urn:microsoft.com/office/officeart/2005/8/layout/orgChart1"/>
    <dgm:cxn modelId="{BC6D6B6C-5AB9-4BD0-8E53-4EFAF678AAFD}" type="presParOf" srcId="{1F5270EC-5F19-4E9C-80BC-3C626EBCFB20}" destId="{4DB6EC06-BAF1-4E24-AEE0-9FE6FC8162AC}" srcOrd="2" destOrd="0" presId="urn:microsoft.com/office/officeart/2005/8/layout/orgChart1"/>
    <dgm:cxn modelId="{F6C931FD-59B0-4E90-A44A-328B32A1ABCE}" type="presParOf" srcId="{69EC0EFE-45B0-4F7D-9E6A-D0FB24A71EEA}" destId="{C06D1318-0314-4F91-8F59-1CF5747D7DCC}" srcOrd="6" destOrd="0" presId="urn:microsoft.com/office/officeart/2005/8/layout/orgChart1"/>
    <dgm:cxn modelId="{9ACB12B8-6E21-4162-B33E-9333E54ED02E}" type="presParOf" srcId="{69EC0EFE-45B0-4F7D-9E6A-D0FB24A71EEA}" destId="{2B16708C-366B-4CE6-9483-1281822CD802}" srcOrd="7" destOrd="0" presId="urn:microsoft.com/office/officeart/2005/8/layout/orgChart1"/>
    <dgm:cxn modelId="{A150FDD8-2EE3-488C-9E5B-7E45F355E3D6}" type="presParOf" srcId="{2B16708C-366B-4CE6-9483-1281822CD802}" destId="{ECCDC6D4-D649-409B-AAA0-C893AE6E0C39}" srcOrd="0" destOrd="0" presId="urn:microsoft.com/office/officeart/2005/8/layout/orgChart1"/>
    <dgm:cxn modelId="{558BA7B0-CE71-4834-A26F-F4E87BF634D5}" type="presParOf" srcId="{ECCDC6D4-D649-409B-AAA0-C893AE6E0C39}" destId="{1D097542-AA05-4B0E-9B0C-74F00ED8F22A}" srcOrd="0" destOrd="0" presId="urn:microsoft.com/office/officeart/2005/8/layout/orgChart1"/>
    <dgm:cxn modelId="{778075BA-C947-4ABC-9B23-E69775403715}" type="presParOf" srcId="{ECCDC6D4-D649-409B-AAA0-C893AE6E0C39}" destId="{DC119F86-78AD-4267-B4EE-B68B1C00BCC7}" srcOrd="1" destOrd="0" presId="urn:microsoft.com/office/officeart/2005/8/layout/orgChart1"/>
    <dgm:cxn modelId="{2446D355-13D9-48AF-9950-9401C029AAB2}" type="presParOf" srcId="{2B16708C-366B-4CE6-9483-1281822CD802}" destId="{95F018EC-CEA4-437F-BC59-8FBE00D71351}" srcOrd="1" destOrd="0" presId="urn:microsoft.com/office/officeart/2005/8/layout/orgChart1"/>
    <dgm:cxn modelId="{585B5A83-C1AF-4146-87FE-CE1935F53C9D}" type="presParOf" srcId="{95F018EC-CEA4-437F-BC59-8FBE00D71351}" destId="{53E69D44-8AE7-4964-BF6B-37EC0033ECE0}" srcOrd="0" destOrd="0" presId="urn:microsoft.com/office/officeart/2005/8/layout/orgChart1"/>
    <dgm:cxn modelId="{E2900347-A930-40D9-BE6F-ECAFC480A680}" type="presParOf" srcId="{95F018EC-CEA4-437F-BC59-8FBE00D71351}" destId="{BE88BA6D-EEA8-41FC-BADA-CF5BE5544EC3}" srcOrd="1" destOrd="0" presId="urn:microsoft.com/office/officeart/2005/8/layout/orgChart1"/>
    <dgm:cxn modelId="{E8F33D36-1622-4059-AE03-75FA76BA1AF0}" type="presParOf" srcId="{BE88BA6D-EEA8-41FC-BADA-CF5BE5544EC3}" destId="{0A99C662-D87A-4121-AC0F-4A5B9D1D9C91}" srcOrd="0" destOrd="0" presId="urn:microsoft.com/office/officeart/2005/8/layout/orgChart1"/>
    <dgm:cxn modelId="{435DC700-60F1-4D40-BD44-008F23D8CF17}" type="presParOf" srcId="{0A99C662-D87A-4121-AC0F-4A5B9D1D9C91}" destId="{D272CF20-7C71-4972-82D7-928361A5A790}" srcOrd="0" destOrd="0" presId="urn:microsoft.com/office/officeart/2005/8/layout/orgChart1"/>
    <dgm:cxn modelId="{BA437F89-BEED-4001-8804-660D869B156C}" type="presParOf" srcId="{0A99C662-D87A-4121-AC0F-4A5B9D1D9C91}" destId="{A476C996-5806-445E-8AD0-7E180DD44016}" srcOrd="1" destOrd="0" presId="urn:microsoft.com/office/officeart/2005/8/layout/orgChart1"/>
    <dgm:cxn modelId="{B3A0D99E-30BE-40AD-B26C-4FFFE4BAB157}" type="presParOf" srcId="{BE88BA6D-EEA8-41FC-BADA-CF5BE5544EC3}" destId="{FF1AD433-38AD-49CE-95C1-65BB862D46B8}" srcOrd="1" destOrd="0" presId="urn:microsoft.com/office/officeart/2005/8/layout/orgChart1"/>
    <dgm:cxn modelId="{B37F17BA-FF30-4D2E-BA71-8FEB68B05749}" type="presParOf" srcId="{FF1AD433-38AD-49CE-95C1-65BB862D46B8}" destId="{AFC20B0B-73E6-4E43-9B16-3DD6C6D2C440}" srcOrd="0" destOrd="0" presId="urn:microsoft.com/office/officeart/2005/8/layout/orgChart1"/>
    <dgm:cxn modelId="{82B1DF69-52E7-43E0-B76D-6273C8D5D53E}" type="presParOf" srcId="{FF1AD433-38AD-49CE-95C1-65BB862D46B8}" destId="{2AE8D17E-E6DE-4692-9303-418AC0B7C7D6}" srcOrd="1" destOrd="0" presId="urn:microsoft.com/office/officeart/2005/8/layout/orgChart1"/>
    <dgm:cxn modelId="{34EDD8CB-C940-4905-AC60-423436589C22}" type="presParOf" srcId="{2AE8D17E-E6DE-4692-9303-418AC0B7C7D6}" destId="{B524B718-37BB-4642-94E0-ECD5B04B7C95}" srcOrd="0" destOrd="0" presId="urn:microsoft.com/office/officeart/2005/8/layout/orgChart1"/>
    <dgm:cxn modelId="{2400B69A-B27C-4C40-BC02-39E5AD11FB77}" type="presParOf" srcId="{B524B718-37BB-4642-94E0-ECD5B04B7C95}" destId="{0204B66E-9D76-4C48-8094-2304999DCFBF}" srcOrd="0" destOrd="0" presId="urn:microsoft.com/office/officeart/2005/8/layout/orgChart1"/>
    <dgm:cxn modelId="{FE9F780B-EE6B-4BD0-9651-752647CEEDA5}" type="presParOf" srcId="{B524B718-37BB-4642-94E0-ECD5B04B7C95}" destId="{45C5D42B-6EC6-4809-BF91-6CCC5DDD5F2B}" srcOrd="1" destOrd="0" presId="urn:microsoft.com/office/officeart/2005/8/layout/orgChart1"/>
    <dgm:cxn modelId="{4AB0ED34-4EA5-4053-AA7B-47D94FC5FF2B}" type="presParOf" srcId="{2AE8D17E-E6DE-4692-9303-418AC0B7C7D6}" destId="{1EDA4867-E5DC-4FB0-8FF1-84FFB7FC40D7}" srcOrd="1" destOrd="0" presId="urn:microsoft.com/office/officeart/2005/8/layout/orgChart1"/>
    <dgm:cxn modelId="{EED4027D-78C9-40D9-A61A-332B7A8C5F81}" type="presParOf" srcId="{2AE8D17E-E6DE-4692-9303-418AC0B7C7D6}" destId="{5ED60BD9-4008-4724-98C3-97012C8C5AD0}" srcOrd="2" destOrd="0" presId="urn:microsoft.com/office/officeart/2005/8/layout/orgChart1"/>
    <dgm:cxn modelId="{86B44BBC-70B8-4E05-A039-7131579B8F8E}" type="presParOf" srcId="{BE88BA6D-EEA8-41FC-BADA-CF5BE5544EC3}" destId="{1C315B7C-C493-43EB-B47D-AB65BF0BC545}" srcOrd="2" destOrd="0" presId="urn:microsoft.com/office/officeart/2005/8/layout/orgChart1"/>
    <dgm:cxn modelId="{BAFD689E-3C12-41C0-93C0-1CE04CEA13FA}" type="presParOf" srcId="{95F018EC-CEA4-437F-BC59-8FBE00D71351}" destId="{D680EDF6-A443-45C7-9781-D7D0E0EF3910}" srcOrd="2" destOrd="0" presId="urn:microsoft.com/office/officeart/2005/8/layout/orgChart1"/>
    <dgm:cxn modelId="{C58BA501-FCC0-44D9-9482-A6624E889BFF}" type="presParOf" srcId="{95F018EC-CEA4-437F-BC59-8FBE00D71351}" destId="{5DF3D628-D70A-4AD3-9B1C-E5E0B9571388}" srcOrd="3" destOrd="0" presId="urn:microsoft.com/office/officeart/2005/8/layout/orgChart1"/>
    <dgm:cxn modelId="{42843398-43F3-492E-922B-4FFE2B33B6C4}" type="presParOf" srcId="{5DF3D628-D70A-4AD3-9B1C-E5E0B9571388}" destId="{FE86CC41-B52D-4250-ABDF-BF798EDE337B}" srcOrd="0" destOrd="0" presId="urn:microsoft.com/office/officeart/2005/8/layout/orgChart1"/>
    <dgm:cxn modelId="{4FF30901-3F73-4E5B-8FBD-56C70E7A663D}" type="presParOf" srcId="{FE86CC41-B52D-4250-ABDF-BF798EDE337B}" destId="{482ACDC1-5182-476B-B205-97914682E509}" srcOrd="0" destOrd="0" presId="urn:microsoft.com/office/officeart/2005/8/layout/orgChart1"/>
    <dgm:cxn modelId="{89C75B33-0328-485A-86CB-A21141EED0F3}" type="presParOf" srcId="{FE86CC41-B52D-4250-ABDF-BF798EDE337B}" destId="{DBD52CB7-3E81-465B-9241-1EA6EF7ACA25}" srcOrd="1" destOrd="0" presId="urn:microsoft.com/office/officeart/2005/8/layout/orgChart1"/>
    <dgm:cxn modelId="{2F3F0949-9872-4A33-B48B-ED0F5B61B218}" type="presParOf" srcId="{5DF3D628-D70A-4AD3-9B1C-E5E0B9571388}" destId="{640F5ACB-C3E2-48F1-B35A-066423753AB3}" srcOrd="1" destOrd="0" presId="urn:microsoft.com/office/officeart/2005/8/layout/orgChart1"/>
    <dgm:cxn modelId="{91D9E37D-CC18-44DB-88DC-5D05F35E15A0}" type="presParOf" srcId="{640F5ACB-C3E2-48F1-B35A-066423753AB3}" destId="{62AD74A9-0EA8-43A0-B600-4326126F1188}" srcOrd="0" destOrd="0" presId="urn:microsoft.com/office/officeart/2005/8/layout/orgChart1"/>
    <dgm:cxn modelId="{375CCA87-6343-472D-A778-F79062FDDA16}" type="presParOf" srcId="{640F5ACB-C3E2-48F1-B35A-066423753AB3}" destId="{29C6DAB3-9B54-4768-A684-2B9632BA05C5}" srcOrd="1" destOrd="0" presId="urn:microsoft.com/office/officeart/2005/8/layout/orgChart1"/>
    <dgm:cxn modelId="{A78B878E-3566-4396-A0E8-E5B692580D51}" type="presParOf" srcId="{29C6DAB3-9B54-4768-A684-2B9632BA05C5}" destId="{CC4059B4-5A98-4FBE-9D0C-E2AD95792AE4}" srcOrd="0" destOrd="0" presId="urn:microsoft.com/office/officeart/2005/8/layout/orgChart1"/>
    <dgm:cxn modelId="{2BCDFD4F-34E7-4440-B4EC-22A2EE063765}" type="presParOf" srcId="{CC4059B4-5A98-4FBE-9D0C-E2AD95792AE4}" destId="{4D78A00F-ED58-48EA-B3C1-09C39C4B95CA}" srcOrd="0" destOrd="0" presId="urn:microsoft.com/office/officeart/2005/8/layout/orgChart1"/>
    <dgm:cxn modelId="{8CA885BA-BB1D-49B7-AD0E-0A2576A0FEC6}" type="presParOf" srcId="{CC4059B4-5A98-4FBE-9D0C-E2AD95792AE4}" destId="{D3556AA8-8773-4DDD-BDD4-929557884C9C}" srcOrd="1" destOrd="0" presId="urn:microsoft.com/office/officeart/2005/8/layout/orgChart1"/>
    <dgm:cxn modelId="{B4AD93C1-E311-4D6A-9B38-46ACEB8C7561}" type="presParOf" srcId="{29C6DAB3-9B54-4768-A684-2B9632BA05C5}" destId="{A4FDC050-1B6E-428A-80EF-D02A9CDB8F38}" srcOrd="1" destOrd="0" presId="urn:microsoft.com/office/officeart/2005/8/layout/orgChart1"/>
    <dgm:cxn modelId="{C1B62DF6-C589-480B-9931-B7FACB3989F6}" type="presParOf" srcId="{A4FDC050-1B6E-428A-80EF-D02A9CDB8F38}" destId="{4AD79986-6EFA-41CF-940C-0582B843292C}" srcOrd="0" destOrd="0" presId="urn:microsoft.com/office/officeart/2005/8/layout/orgChart1"/>
    <dgm:cxn modelId="{5A0D7B00-CCBA-4D88-8A5D-86B6153551CF}" type="presParOf" srcId="{A4FDC050-1B6E-428A-80EF-D02A9CDB8F38}" destId="{3E0262B6-2F16-4B52-B624-A4B79C21B3C5}" srcOrd="1" destOrd="0" presId="urn:microsoft.com/office/officeart/2005/8/layout/orgChart1"/>
    <dgm:cxn modelId="{1603B8CE-EC12-4E5B-B490-F3F9374029B4}" type="presParOf" srcId="{3E0262B6-2F16-4B52-B624-A4B79C21B3C5}" destId="{0AC4EA3F-FD31-4895-A703-8C52B6F25C61}" srcOrd="0" destOrd="0" presId="urn:microsoft.com/office/officeart/2005/8/layout/orgChart1"/>
    <dgm:cxn modelId="{733EA234-C50C-4A39-874C-A7B09075AF46}" type="presParOf" srcId="{0AC4EA3F-FD31-4895-A703-8C52B6F25C61}" destId="{B6C4BCD7-BDE3-41B6-AA75-59F2D8907594}" srcOrd="0" destOrd="0" presId="urn:microsoft.com/office/officeart/2005/8/layout/orgChart1"/>
    <dgm:cxn modelId="{82B526D2-4F70-4B40-8C0A-F92A94B8276E}" type="presParOf" srcId="{0AC4EA3F-FD31-4895-A703-8C52B6F25C61}" destId="{80E547F6-361D-43DF-B9BC-3B78ED47D746}" srcOrd="1" destOrd="0" presId="urn:microsoft.com/office/officeart/2005/8/layout/orgChart1"/>
    <dgm:cxn modelId="{88D664AB-82B9-47EC-AC55-F5105F395235}" type="presParOf" srcId="{3E0262B6-2F16-4B52-B624-A4B79C21B3C5}" destId="{B3ED80DD-38C3-4E6A-A57B-F0E3BF7EDF69}" srcOrd="1" destOrd="0" presId="urn:microsoft.com/office/officeart/2005/8/layout/orgChart1"/>
    <dgm:cxn modelId="{4034B2E4-6A80-4D0B-A96C-4F60A09F8C5B}" type="presParOf" srcId="{3E0262B6-2F16-4B52-B624-A4B79C21B3C5}" destId="{64CE6BB2-250A-4463-9162-DF5250849E9A}" srcOrd="2" destOrd="0" presId="urn:microsoft.com/office/officeart/2005/8/layout/orgChart1"/>
    <dgm:cxn modelId="{40A4C3CF-A28C-4DE1-9B56-B8AC26A632A6}" type="presParOf" srcId="{29C6DAB3-9B54-4768-A684-2B9632BA05C5}" destId="{5CA39154-0C1E-410B-AABB-15734C44A3F4}" srcOrd="2" destOrd="0" presId="urn:microsoft.com/office/officeart/2005/8/layout/orgChart1"/>
    <dgm:cxn modelId="{6C572278-2475-48CA-8D33-C5E2ECB114C7}" type="presParOf" srcId="{5DF3D628-D70A-4AD3-9B1C-E5E0B9571388}" destId="{D6320A84-911F-4D2C-86C4-9A420C0B5913}" srcOrd="2" destOrd="0" presId="urn:microsoft.com/office/officeart/2005/8/layout/orgChart1"/>
    <dgm:cxn modelId="{267C9961-D2DE-4BDD-ABE0-0021FD4E66FD}" type="presParOf" srcId="{2B16708C-366B-4CE6-9483-1281822CD802}" destId="{758E51B0-77A8-4C19-A112-AEFDC4951016}" srcOrd="2" destOrd="0" presId="urn:microsoft.com/office/officeart/2005/8/layout/orgChart1"/>
    <dgm:cxn modelId="{B0BE7197-9F53-4088-AB0F-110AC813E44A}" type="presParOf" srcId="{625C41B3-C92F-4F76-A5BE-9546810CD1C6}" destId="{6825BBAA-A632-4525-824B-ED6B5175CFD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43AED46-3F1E-47A3-8235-6CC1CE117E6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2CAD28-6634-417F-91FF-7803ADF76B14}">
      <dgm:prSet phldrT="[Text]" custT="1"/>
      <dgm:spPr>
        <a:solidFill>
          <a:srgbClr val="FC3D21"/>
        </a:solidFill>
      </dgm:spPr>
      <dgm:t>
        <a:bodyPr/>
        <a:lstStyle/>
        <a:p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Power</a:t>
          </a:r>
        </a:p>
      </dgm:t>
    </dgm:pt>
    <dgm:pt modelId="{6D8DAABF-827D-44D2-8142-676ABF6ACBAF}" type="parTrans" cxnId="{CE64D1B0-8322-4BB1-8C64-E6537354F259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3A34BC-4F54-4F3C-B210-52B3505395B1}" type="sibTrans" cxnId="{CE64D1B0-8322-4BB1-8C64-E6537354F259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AD0A45-1AA9-44E6-B20B-F72BEA4EF23B}">
      <dgm:prSet phldrT="[Text]" custT="1"/>
      <dgm:spPr>
        <a:solidFill>
          <a:srgbClr val="0B3D91"/>
        </a:solidFill>
      </dgm:spPr>
      <dgm:t>
        <a:bodyPr/>
        <a:lstStyle/>
        <a:p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Translate Power</a:t>
          </a:r>
        </a:p>
      </dgm:t>
    </dgm:pt>
    <dgm:pt modelId="{4BBF18B2-5AD2-4FFC-8D72-D27F9E13A218}" type="parTrans" cxnId="{03D7F308-AE09-4009-8451-D529AD3B45A0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F6BDBD-A58A-494B-B6B6-8D6ADF64EB9D}" type="sibTrans" cxnId="{03D7F308-AE09-4009-8451-D529AD3B45A0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63B6D1-2DA3-41CF-A407-DFF4ADA92A62}">
      <dgm:prSet phldrT="[Text]" custT="1"/>
      <dgm:spPr>
        <a:solidFill>
          <a:srgbClr val="0B3D91"/>
        </a:solidFill>
      </dgm:spPr>
      <dgm:t>
        <a:bodyPr/>
        <a:lstStyle/>
        <a:p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Receive Power</a:t>
          </a:r>
        </a:p>
      </dgm:t>
    </dgm:pt>
    <dgm:pt modelId="{782EAE58-8F63-4B5E-9D1B-E5ACE7294E7D}" type="parTrans" cxnId="{AFF42DF1-AA18-4506-8F50-425249BEDB90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A4B450-6DBB-442F-8E9D-5F7BFEF2BC98}" type="sibTrans" cxnId="{AFF42DF1-AA18-4506-8F50-425249BEDB90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9AECBC-0068-4DD2-9AE9-D31FB97B953B}" type="pres">
      <dgm:prSet presAssocID="{E43AED46-3F1E-47A3-8235-6CC1CE117E6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3DB01EB-6A63-47A9-90F2-376A6187F7DA}" type="pres">
      <dgm:prSet presAssocID="{8C2CAD28-6634-417F-91FF-7803ADF76B14}" presName="hierRoot1" presStyleCnt="0">
        <dgm:presLayoutVars>
          <dgm:hierBranch val="init"/>
        </dgm:presLayoutVars>
      </dgm:prSet>
      <dgm:spPr/>
    </dgm:pt>
    <dgm:pt modelId="{62A5B79D-A451-4968-9C95-8E867E8DE253}" type="pres">
      <dgm:prSet presAssocID="{8C2CAD28-6634-417F-91FF-7803ADF76B14}" presName="rootComposite1" presStyleCnt="0"/>
      <dgm:spPr/>
    </dgm:pt>
    <dgm:pt modelId="{3432710F-A38A-45CB-A507-9B59F0A61B38}" type="pres">
      <dgm:prSet presAssocID="{8C2CAD28-6634-417F-91FF-7803ADF76B14}" presName="rootText1" presStyleLbl="node0" presStyleIdx="0" presStyleCnt="1" custScaleX="66768" custScaleY="69861">
        <dgm:presLayoutVars>
          <dgm:chPref val="3"/>
        </dgm:presLayoutVars>
      </dgm:prSet>
      <dgm:spPr/>
    </dgm:pt>
    <dgm:pt modelId="{03F4F7B2-CDB3-4735-870F-C9FAA30818D3}" type="pres">
      <dgm:prSet presAssocID="{8C2CAD28-6634-417F-91FF-7803ADF76B14}" presName="rootConnector1" presStyleLbl="node1" presStyleIdx="0" presStyleCnt="0"/>
      <dgm:spPr/>
    </dgm:pt>
    <dgm:pt modelId="{739BEA79-C053-4137-8EA4-F1FB33088A14}" type="pres">
      <dgm:prSet presAssocID="{8C2CAD28-6634-417F-91FF-7803ADF76B14}" presName="hierChild2" presStyleCnt="0"/>
      <dgm:spPr/>
    </dgm:pt>
    <dgm:pt modelId="{031B88AF-8559-4B16-ABA8-09753AFD9365}" type="pres">
      <dgm:prSet presAssocID="{4BBF18B2-5AD2-4FFC-8D72-D27F9E13A218}" presName="Name37" presStyleLbl="parChTrans1D2" presStyleIdx="0" presStyleCnt="1"/>
      <dgm:spPr/>
    </dgm:pt>
    <dgm:pt modelId="{76087293-5219-4163-A38D-1D7102B5D65F}" type="pres">
      <dgm:prSet presAssocID="{F8AD0A45-1AA9-44E6-B20B-F72BEA4EF23B}" presName="hierRoot2" presStyleCnt="0">
        <dgm:presLayoutVars>
          <dgm:hierBranch val="init"/>
        </dgm:presLayoutVars>
      </dgm:prSet>
      <dgm:spPr/>
    </dgm:pt>
    <dgm:pt modelId="{0E4BA9C8-AB9A-4FB1-8274-944AE328CBC1}" type="pres">
      <dgm:prSet presAssocID="{F8AD0A45-1AA9-44E6-B20B-F72BEA4EF23B}" presName="rootComposite" presStyleCnt="0"/>
      <dgm:spPr/>
    </dgm:pt>
    <dgm:pt modelId="{33080EAE-6DD7-401A-9423-43E33F8371A6}" type="pres">
      <dgm:prSet presAssocID="{F8AD0A45-1AA9-44E6-B20B-F72BEA4EF23B}" presName="rootText" presStyleLbl="node2" presStyleIdx="0" presStyleCnt="1" custScaleX="68530" custScaleY="70003">
        <dgm:presLayoutVars>
          <dgm:chPref val="3"/>
        </dgm:presLayoutVars>
      </dgm:prSet>
      <dgm:spPr/>
    </dgm:pt>
    <dgm:pt modelId="{7976B3CA-B1BA-4008-82EB-F0210ABAD2F0}" type="pres">
      <dgm:prSet presAssocID="{F8AD0A45-1AA9-44E6-B20B-F72BEA4EF23B}" presName="rootConnector" presStyleLbl="node2" presStyleIdx="0" presStyleCnt="1"/>
      <dgm:spPr/>
    </dgm:pt>
    <dgm:pt modelId="{5E5E66E2-0868-4BCF-95E7-64C4FD7E18E9}" type="pres">
      <dgm:prSet presAssocID="{F8AD0A45-1AA9-44E6-B20B-F72BEA4EF23B}" presName="hierChild4" presStyleCnt="0"/>
      <dgm:spPr/>
    </dgm:pt>
    <dgm:pt modelId="{1A9A1B6F-A133-4FFE-AB24-ACC4DEF0DD6A}" type="pres">
      <dgm:prSet presAssocID="{782EAE58-8F63-4B5E-9D1B-E5ACE7294E7D}" presName="Name37" presStyleLbl="parChTrans1D3" presStyleIdx="0" presStyleCnt="1"/>
      <dgm:spPr/>
    </dgm:pt>
    <dgm:pt modelId="{C817C7FB-51C9-45E7-B475-F0CC80CD28EC}" type="pres">
      <dgm:prSet presAssocID="{EC63B6D1-2DA3-41CF-A407-DFF4ADA92A62}" presName="hierRoot2" presStyleCnt="0">
        <dgm:presLayoutVars>
          <dgm:hierBranch val="init"/>
        </dgm:presLayoutVars>
      </dgm:prSet>
      <dgm:spPr/>
    </dgm:pt>
    <dgm:pt modelId="{1F39B24A-7AA4-4816-9F3D-7E5D2D85AFA6}" type="pres">
      <dgm:prSet presAssocID="{EC63B6D1-2DA3-41CF-A407-DFF4ADA92A62}" presName="rootComposite" presStyleCnt="0"/>
      <dgm:spPr/>
    </dgm:pt>
    <dgm:pt modelId="{8B4A68D7-53A4-4681-9276-D190BC1758CB}" type="pres">
      <dgm:prSet presAssocID="{EC63B6D1-2DA3-41CF-A407-DFF4ADA92A62}" presName="rootText" presStyleLbl="node3" presStyleIdx="0" presStyleCnt="1" custScaleX="68697" custScaleY="60992">
        <dgm:presLayoutVars>
          <dgm:chPref val="3"/>
        </dgm:presLayoutVars>
      </dgm:prSet>
      <dgm:spPr/>
    </dgm:pt>
    <dgm:pt modelId="{8B31EB80-E0F7-4397-B076-44ED82A6227F}" type="pres">
      <dgm:prSet presAssocID="{EC63B6D1-2DA3-41CF-A407-DFF4ADA92A62}" presName="rootConnector" presStyleLbl="node3" presStyleIdx="0" presStyleCnt="1"/>
      <dgm:spPr/>
    </dgm:pt>
    <dgm:pt modelId="{D06AA150-B3FA-4B90-AEDA-503FA00DA58B}" type="pres">
      <dgm:prSet presAssocID="{EC63B6D1-2DA3-41CF-A407-DFF4ADA92A62}" presName="hierChild4" presStyleCnt="0"/>
      <dgm:spPr/>
    </dgm:pt>
    <dgm:pt modelId="{849B54FC-4D92-465A-B41A-1B602E4EADFB}" type="pres">
      <dgm:prSet presAssocID="{EC63B6D1-2DA3-41CF-A407-DFF4ADA92A62}" presName="hierChild5" presStyleCnt="0"/>
      <dgm:spPr/>
    </dgm:pt>
    <dgm:pt modelId="{36222D58-3F1F-4681-B9F3-777EE3C4C040}" type="pres">
      <dgm:prSet presAssocID="{F8AD0A45-1AA9-44E6-B20B-F72BEA4EF23B}" presName="hierChild5" presStyleCnt="0"/>
      <dgm:spPr/>
    </dgm:pt>
    <dgm:pt modelId="{893C4929-A5E2-4D65-A27B-65596EAC95C4}" type="pres">
      <dgm:prSet presAssocID="{8C2CAD28-6634-417F-91FF-7803ADF76B14}" presName="hierChild3" presStyleCnt="0"/>
      <dgm:spPr/>
    </dgm:pt>
  </dgm:ptLst>
  <dgm:cxnLst>
    <dgm:cxn modelId="{03D7F308-AE09-4009-8451-D529AD3B45A0}" srcId="{8C2CAD28-6634-417F-91FF-7803ADF76B14}" destId="{F8AD0A45-1AA9-44E6-B20B-F72BEA4EF23B}" srcOrd="0" destOrd="0" parTransId="{4BBF18B2-5AD2-4FFC-8D72-D27F9E13A218}" sibTransId="{49F6BDBD-A58A-494B-B6B6-8D6ADF64EB9D}"/>
    <dgm:cxn modelId="{5E6C4F22-5178-40C5-B01C-934325446EB8}" type="presOf" srcId="{E43AED46-3F1E-47A3-8235-6CC1CE117E6D}" destId="{CE9AECBC-0068-4DD2-9AE9-D31FB97B953B}" srcOrd="0" destOrd="0" presId="urn:microsoft.com/office/officeart/2005/8/layout/orgChart1"/>
    <dgm:cxn modelId="{AB8C7832-7F7E-4EA5-842C-9AFD200286C3}" type="presOf" srcId="{EC63B6D1-2DA3-41CF-A407-DFF4ADA92A62}" destId="{8B4A68D7-53A4-4681-9276-D190BC1758CB}" srcOrd="0" destOrd="0" presId="urn:microsoft.com/office/officeart/2005/8/layout/orgChart1"/>
    <dgm:cxn modelId="{E2DEE162-193C-4864-8021-51A6D075BCD4}" type="presOf" srcId="{4BBF18B2-5AD2-4FFC-8D72-D27F9E13A218}" destId="{031B88AF-8559-4B16-ABA8-09753AFD9365}" srcOrd="0" destOrd="0" presId="urn:microsoft.com/office/officeart/2005/8/layout/orgChart1"/>
    <dgm:cxn modelId="{0AE59D44-F791-4544-8068-F9621E7AF028}" type="presOf" srcId="{F8AD0A45-1AA9-44E6-B20B-F72BEA4EF23B}" destId="{33080EAE-6DD7-401A-9423-43E33F8371A6}" srcOrd="0" destOrd="0" presId="urn:microsoft.com/office/officeart/2005/8/layout/orgChart1"/>
    <dgm:cxn modelId="{67D16978-2C2C-47F0-AA7C-0CC03019E584}" type="presOf" srcId="{8C2CAD28-6634-417F-91FF-7803ADF76B14}" destId="{3432710F-A38A-45CB-A507-9B59F0A61B38}" srcOrd="0" destOrd="0" presId="urn:microsoft.com/office/officeart/2005/8/layout/orgChart1"/>
    <dgm:cxn modelId="{A06E1B84-D1A8-45D8-8337-BF3BDDDA0A16}" type="presOf" srcId="{782EAE58-8F63-4B5E-9D1B-E5ACE7294E7D}" destId="{1A9A1B6F-A133-4FFE-AB24-ACC4DEF0DD6A}" srcOrd="0" destOrd="0" presId="urn:microsoft.com/office/officeart/2005/8/layout/orgChart1"/>
    <dgm:cxn modelId="{CE64D1B0-8322-4BB1-8C64-E6537354F259}" srcId="{E43AED46-3F1E-47A3-8235-6CC1CE117E6D}" destId="{8C2CAD28-6634-417F-91FF-7803ADF76B14}" srcOrd="0" destOrd="0" parTransId="{6D8DAABF-827D-44D2-8142-676ABF6ACBAF}" sibTransId="{BF3A34BC-4F54-4F3C-B210-52B3505395B1}"/>
    <dgm:cxn modelId="{DAAD1EB6-89AD-4CCE-9D6C-9AB6227BD608}" type="presOf" srcId="{EC63B6D1-2DA3-41CF-A407-DFF4ADA92A62}" destId="{8B31EB80-E0F7-4397-B076-44ED82A6227F}" srcOrd="1" destOrd="0" presId="urn:microsoft.com/office/officeart/2005/8/layout/orgChart1"/>
    <dgm:cxn modelId="{7EB6EEC5-7248-48AD-9D5A-991BA69C46B2}" type="presOf" srcId="{F8AD0A45-1AA9-44E6-B20B-F72BEA4EF23B}" destId="{7976B3CA-B1BA-4008-82EB-F0210ABAD2F0}" srcOrd="1" destOrd="0" presId="urn:microsoft.com/office/officeart/2005/8/layout/orgChart1"/>
    <dgm:cxn modelId="{AFF42DF1-AA18-4506-8F50-425249BEDB90}" srcId="{F8AD0A45-1AA9-44E6-B20B-F72BEA4EF23B}" destId="{EC63B6D1-2DA3-41CF-A407-DFF4ADA92A62}" srcOrd="0" destOrd="0" parTransId="{782EAE58-8F63-4B5E-9D1B-E5ACE7294E7D}" sibTransId="{F1A4B450-6DBB-442F-8E9D-5F7BFEF2BC98}"/>
    <dgm:cxn modelId="{AA598BFC-E74A-4640-B1AD-F55FC6843904}" type="presOf" srcId="{8C2CAD28-6634-417F-91FF-7803ADF76B14}" destId="{03F4F7B2-CDB3-4735-870F-C9FAA30818D3}" srcOrd="1" destOrd="0" presId="urn:microsoft.com/office/officeart/2005/8/layout/orgChart1"/>
    <dgm:cxn modelId="{7DCECA1E-6C59-4EB4-9D82-F66F5828DA57}" type="presParOf" srcId="{CE9AECBC-0068-4DD2-9AE9-D31FB97B953B}" destId="{83DB01EB-6A63-47A9-90F2-376A6187F7DA}" srcOrd="0" destOrd="0" presId="urn:microsoft.com/office/officeart/2005/8/layout/orgChart1"/>
    <dgm:cxn modelId="{0072CCDC-77CC-4307-9917-C1D23702D762}" type="presParOf" srcId="{83DB01EB-6A63-47A9-90F2-376A6187F7DA}" destId="{62A5B79D-A451-4968-9C95-8E867E8DE253}" srcOrd="0" destOrd="0" presId="urn:microsoft.com/office/officeart/2005/8/layout/orgChart1"/>
    <dgm:cxn modelId="{D13D6028-02E4-487E-A8C1-6FDADF359DA5}" type="presParOf" srcId="{62A5B79D-A451-4968-9C95-8E867E8DE253}" destId="{3432710F-A38A-45CB-A507-9B59F0A61B38}" srcOrd="0" destOrd="0" presId="urn:microsoft.com/office/officeart/2005/8/layout/orgChart1"/>
    <dgm:cxn modelId="{F69F694B-C0D8-4515-A739-959A52E40D1A}" type="presParOf" srcId="{62A5B79D-A451-4968-9C95-8E867E8DE253}" destId="{03F4F7B2-CDB3-4735-870F-C9FAA30818D3}" srcOrd="1" destOrd="0" presId="urn:microsoft.com/office/officeart/2005/8/layout/orgChart1"/>
    <dgm:cxn modelId="{911992D4-9315-454C-B6E0-6AFA1A1D031F}" type="presParOf" srcId="{83DB01EB-6A63-47A9-90F2-376A6187F7DA}" destId="{739BEA79-C053-4137-8EA4-F1FB33088A14}" srcOrd="1" destOrd="0" presId="urn:microsoft.com/office/officeart/2005/8/layout/orgChart1"/>
    <dgm:cxn modelId="{51D9774F-74AC-40A4-8C7C-967062B7C873}" type="presParOf" srcId="{739BEA79-C053-4137-8EA4-F1FB33088A14}" destId="{031B88AF-8559-4B16-ABA8-09753AFD9365}" srcOrd="0" destOrd="0" presId="urn:microsoft.com/office/officeart/2005/8/layout/orgChart1"/>
    <dgm:cxn modelId="{FA574184-0FBA-4308-90D1-504D32855E1E}" type="presParOf" srcId="{739BEA79-C053-4137-8EA4-F1FB33088A14}" destId="{76087293-5219-4163-A38D-1D7102B5D65F}" srcOrd="1" destOrd="0" presId="urn:microsoft.com/office/officeart/2005/8/layout/orgChart1"/>
    <dgm:cxn modelId="{FCFE28B4-BEA8-40BC-8699-B22177F17AE7}" type="presParOf" srcId="{76087293-5219-4163-A38D-1D7102B5D65F}" destId="{0E4BA9C8-AB9A-4FB1-8274-944AE328CBC1}" srcOrd="0" destOrd="0" presId="urn:microsoft.com/office/officeart/2005/8/layout/orgChart1"/>
    <dgm:cxn modelId="{A381A620-AAA2-4060-9EA4-231ED0B8CFF0}" type="presParOf" srcId="{0E4BA9C8-AB9A-4FB1-8274-944AE328CBC1}" destId="{33080EAE-6DD7-401A-9423-43E33F8371A6}" srcOrd="0" destOrd="0" presId="urn:microsoft.com/office/officeart/2005/8/layout/orgChart1"/>
    <dgm:cxn modelId="{9A5C0DDD-F8C0-4986-958A-2E72299FE37C}" type="presParOf" srcId="{0E4BA9C8-AB9A-4FB1-8274-944AE328CBC1}" destId="{7976B3CA-B1BA-4008-82EB-F0210ABAD2F0}" srcOrd="1" destOrd="0" presId="urn:microsoft.com/office/officeart/2005/8/layout/orgChart1"/>
    <dgm:cxn modelId="{26A9E122-320F-48D6-B212-80D0FF75238A}" type="presParOf" srcId="{76087293-5219-4163-A38D-1D7102B5D65F}" destId="{5E5E66E2-0868-4BCF-95E7-64C4FD7E18E9}" srcOrd="1" destOrd="0" presId="urn:microsoft.com/office/officeart/2005/8/layout/orgChart1"/>
    <dgm:cxn modelId="{8FD5E3F7-F5A4-4B77-B812-52D9A7D0EB01}" type="presParOf" srcId="{5E5E66E2-0868-4BCF-95E7-64C4FD7E18E9}" destId="{1A9A1B6F-A133-4FFE-AB24-ACC4DEF0DD6A}" srcOrd="0" destOrd="0" presId="urn:microsoft.com/office/officeart/2005/8/layout/orgChart1"/>
    <dgm:cxn modelId="{B61F8023-E87B-4B51-9CCF-A914BF8DC0AD}" type="presParOf" srcId="{5E5E66E2-0868-4BCF-95E7-64C4FD7E18E9}" destId="{C817C7FB-51C9-45E7-B475-F0CC80CD28EC}" srcOrd="1" destOrd="0" presId="urn:microsoft.com/office/officeart/2005/8/layout/orgChart1"/>
    <dgm:cxn modelId="{41D81014-605C-479A-9DE1-579E172C316B}" type="presParOf" srcId="{C817C7FB-51C9-45E7-B475-F0CC80CD28EC}" destId="{1F39B24A-7AA4-4816-9F3D-7E5D2D85AFA6}" srcOrd="0" destOrd="0" presId="urn:microsoft.com/office/officeart/2005/8/layout/orgChart1"/>
    <dgm:cxn modelId="{6635E430-8FBB-4AB0-BEF5-2ABF6AF40143}" type="presParOf" srcId="{1F39B24A-7AA4-4816-9F3D-7E5D2D85AFA6}" destId="{8B4A68D7-53A4-4681-9276-D190BC1758CB}" srcOrd="0" destOrd="0" presId="urn:microsoft.com/office/officeart/2005/8/layout/orgChart1"/>
    <dgm:cxn modelId="{1AD3CBA4-C61B-4DD8-98A3-AE06185A7AB9}" type="presParOf" srcId="{1F39B24A-7AA4-4816-9F3D-7E5D2D85AFA6}" destId="{8B31EB80-E0F7-4397-B076-44ED82A6227F}" srcOrd="1" destOrd="0" presId="urn:microsoft.com/office/officeart/2005/8/layout/orgChart1"/>
    <dgm:cxn modelId="{824BF5C9-8744-4987-8E30-B52956362E6C}" type="presParOf" srcId="{C817C7FB-51C9-45E7-B475-F0CC80CD28EC}" destId="{D06AA150-B3FA-4B90-AEDA-503FA00DA58B}" srcOrd="1" destOrd="0" presId="urn:microsoft.com/office/officeart/2005/8/layout/orgChart1"/>
    <dgm:cxn modelId="{192E8755-0652-4FA1-A254-89E610C2B100}" type="presParOf" srcId="{C817C7FB-51C9-45E7-B475-F0CC80CD28EC}" destId="{849B54FC-4D92-465A-B41A-1B602E4EADFB}" srcOrd="2" destOrd="0" presId="urn:microsoft.com/office/officeart/2005/8/layout/orgChart1"/>
    <dgm:cxn modelId="{D389BCF8-AE46-46E5-936F-8E2AC5802453}" type="presParOf" srcId="{76087293-5219-4163-A38D-1D7102B5D65F}" destId="{36222D58-3F1F-4681-B9F3-777EE3C4C040}" srcOrd="2" destOrd="0" presId="urn:microsoft.com/office/officeart/2005/8/layout/orgChart1"/>
    <dgm:cxn modelId="{3DACCA78-AD34-4328-A6DD-D7364106B00E}" type="presParOf" srcId="{83DB01EB-6A63-47A9-90F2-376A6187F7DA}" destId="{893C4929-A5E2-4D65-A27B-65596EAC95C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43AED46-3F1E-47A3-8235-6CC1CE117E6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6FF828-75A5-460B-A2B0-CC10CEBFFBA6}">
      <dgm:prSet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680BECD4-6DBE-4102-8D4E-9C0D185FE7FF}" type="parTrans" cxnId="{09F7F518-A3E0-4503-B43A-825BDD7EF764}">
      <dgm:prSet/>
      <dgm:spPr/>
      <dgm:t>
        <a:bodyPr/>
        <a:lstStyle/>
        <a:p>
          <a:endParaRPr lang="en-US"/>
        </a:p>
      </dgm:t>
    </dgm:pt>
    <dgm:pt modelId="{30032E0F-6656-45B5-A1FD-76B875325887}" type="sibTrans" cxnId="{09F7F518-A3E0-4503-B43A-825BDD7EF764}">
      <dgm:prSet/>
      <dgm:spPr/>
      <dgm:t>
        <a:bodyPr/>
        <a:lstStyle/>
        <a:p>
          <a:endParaRPr lang="en-US"/>
        </a:p>
      </dgm:t>
    </dgm:pt>
    <dgm:pt modelId="{1FC648C5-B3DE-4BDF-975A-F886163B61E8}">
      <dgm:prSet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989D0D5A-664B-4E47-B5C9-A2AE767A8C97}" type="parTrans" cxnId="{39B18E24-43D0-49E1-B236-DA964E5AF760}">
      <dgm:prSet/>
      <dgm:spPr/>
      <dgm:t>
        <a:bodyPr/>
        <a:lstStyle/>
        <a:p>
          <a:endParaRPr lang="en-US"/>
        </a:p>
      </dgm:t>
    </dgm:pt>
    <dgm:pt modelId="{3F646696-4C58-4179-AFE6-0961E7BF0653}" type="sibTrans" cxnId="{39B18E24-43D0-49E1-B236-DA964E5AF760}">
      <dgm:prSet/>
      <dgm:spPr/>
      <dgm:t>
        <a:bodyPr/>
        <a:lstStyle/>
        <a:p>
          <a:endParaRPr lang="en-US"/>
        </a:p>
      </dgm:t>
    </dgm:pt>
    <dgm:pt modelId="{2E696104-F8CA-4610-B7EE-D224DA4B23E7}">
      <dgm:prSet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B79100E6-0FCB-40A7-AD74-EB96678EB054}" type="parTrans" cxnId="{DD6F7C1D-968F-4D51-8B23-DD2FD8C26B47}">
      <dgm:prSet/>
      <dgm:spPr/>
      <dgm:t>
        <a:bodyPr/>
        <a:lstStyle/>
        <a:p>
          <a:endParaRPr lang="en-US"/>
        </a:p>
      </dgm:t>
    </dgm:pt>
    <dgm:pt modelId="{F10EE9D5-384B-4A97-B302-7E923A4355A6}" type="sibTrans" cxnId="{DD6F7C1D-968F-4D51-8B23-DD2FD8C26B47}">
      <dgm:prSet/>
      <dgm:spPr/>
      <dgm:t>
        <a:bodyPr/>
        <a:lstStyle/>
        <a:p>
          <a:endParaRPr lang="en-US"/>
        </a:p>
      </dgm:t>
    </dgm:pt>
    <dgm:pt modelId="{5A98E603-B85B-4C4F-9D27-3A2051BCE7BF}">
      <dgm:prSet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A02F4FA7-3FC8-420E-ABA3-AF8926197CE2}" type="parTrans" cxnId="{BA8DA675-916E-4036-BD2A-BA8998082370}">
      <dgm:prSet/>
      <dgm:spPr/>
      <dgm:t>
        <a:bodyPr/>
        <a:lstStyle/>
        <a:p>
          <a:endParaRPr lang="en-US"/>
        </a:p>
      </dgm:t>
    </dgm:pt>
    <dgm:pt modelId="{E11BB8AA-69C3-405E-99F2-E80E20A96716}" type="sibTrans" cxnId="{BA8DA675-916E-4036-BD2A-BA8998082370}">
      <dgm:prSet/>
      <dgm:spPr/>
      <dgm:t>
        <a:bodyPr/>
        <a:lstStyle/>
        <a:p>
          <a:endParaRPr lang="en-US"/>
        </a:p>
      </dgm:t>
    </dgm:pt>
    <dgm:pt modelId="{B33ED22F-E569-49A4-837F-7EE4B2E96FED}">
      <dgm:prSet custT="1"/>
      <dgm:spPr>
        <a:solidFill>
          <a:srgbClr val="FC3D21"/>
        </a:solidFill>
      </dgm:spPr>
      <dgm:t>
        <a:bodyPr/>
        <a:lstStyle/>
        <a:p>
          <a:endParaRPr lang="en-US" sz="1000" dirty="0"/>
        </a:p>
      </dgm:t>
    </dgm:pt>
    <dgm:pt modelId="{F720F7A3-B165-4ECB-A043-9E5818B87D39}" type="parTrans" cxnId="{01454B8E-649C-4B1F-A156-ACEE8FB76A6B}">
      <dgm:prSet/>
      <dgm:spPr/>
      <dgm:t>
        <a:bodyPr/>
        <a:lstStyle/>
        <a:p>
          <a:endParaRPr lang="en-US"/>
        </a:p>
      </dgm:t>
    </dgm:pt>
    <dgm:pt modelId="{552BED8A-B99E-4C64-8DAD-A8C8B4E57F80}" type="sibTrans" cxnId="{01454B8E-649C-4B1F-A156-ACEE8FB76A6B}">
      <dgm:prSet/>
      <dgm:spPr/>
      <dgm:t>
        <a:bodyPr/>
        <a:lstStyle/>
        <a:p>
          <a:endParaRPr lang="en-US"/>
        </a:p>
      </dgm:t>
    </dgm:pt>
    <dgm:pt modelId="{FE66F82F-9A60-4CE6-A5BC-1EC9935C7941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05FF0766-5F03-4EAA-9091-15A5869AF545}" type="parTrans" cxnId="{284DDCA4-A3AE-4DC1-88A6-D48C8171402C}">
      <dgm:prSet/>
      <dgm:spPr/>
      <dgm:t>
        <a:bodyPr/>
        <a:lstStyle/>
        <a:p>
          <a:endParaRPr lang="en-US"/>
        </a:p>
      </dgm:t>
    </dgm:pt>
    <dgm:pt modelId="{B00488E6-30EA-4A10-AA55-A1D75CD14F48}" type="sibTrans" cxnId="{284DDCA4-A3AE-4DC1-88A6-D48C8171402C}">
      <dgm:prSet/>
      <dgm:spPr/>
      <dgm:t>
        <a:bodyPr/>
        <a:lstStyle/>
        <a:p>
          <a:endParaRPr lang="en-US"/>
        </a:p>
      </dgm:t>
    </dgm:pt>
    <dgm:pt modelId="{FD062974-FF3D-4FFA-B18F-489D104A6396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2E0BC91A-CDA3-4E1B-939E-F0301AA8FA2D}" type="parTrans" cxnId="{04E8AACC-2641-4095-99B8-4AF2F63F6F5C}">
      <dgm:prSet/>
      <dgm:spPr/>
      <dgm:t>
        <a:bodyPr/>
        <a:lstStyle/>
        <a:p>
          <a:endParaRPr lang="en-US"/>
        </a:p>
      </dgm:t>
    </dgm:pt>
    <dgm:pt modelId="{411E7C02-C4B9-483A-AE8A-6472519C4047}" type="sibTrans" cxnId="{04E8AACC-2641-4095-99B8-4AF2F63F6F5C}">
      <dgm:prSet/>
      <dgm:spPr/>
      <dgm:t>
        <a:bodyPr/>
        <a:lstStyle/>
        <a:p>
          <a:endParaRPr lang="en-US"/>
        </a:p>
      </dgm:t>
    </dgm:pt>
    <dgm:pt modelId="{56D901AD-8FF6-4C7D-84BC-A35F5D1A5298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159CFCC8-679D-4DC0-9733-A14579F827B5}" type="parTrans" cxnId="{F9D0DC09-EE01-44A5-9AAE-AE2E9693B45F}">
      <dgm:prSet/>
      <dgm:spPr/>
      <dgm:t>
        <a:bodyPr/>
        <a:lstStyle/>
        <a:p>
          <a:endParaRPr lang="en-US"/>
        </a:p>
      </dgm:t>
    </dgm:pt>
    <dgm:pt modelId="{E11E8ADC-7C46-48FB-A08A-E2D919C25008}" type="sibTrans" cxnId="{F9D0DC09-EE01-44A5-9AAE-AE2E9693B45F}">
      <dgm:prSet/>
      <dgm:spPr/>
      <dgm:t>
        <a:bodyPr/>
        <a:lstStyle/>
        <a:p>
          <a:endParaRPr lang="en-US"/>
        </a:p>
      </dgm:t>
    </dgm:pt>
    <dgm:pt modelId="{E6C7BD79-F46C-4A48-9097-8FBEE5C8BD0D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27F43290-9D16-40B5-8458-69AF456BD39D}" type="parTrans" cxnId="{685812C8-AE73-409F-9CA4-824AF3A498BF}">
      <dgm:prSet/>
      <dgm:spPr/>
      <dgm:t>
        <a:bodyPr/>
        <a:lstStyle/>
        <a:p>
          <a:endParaRPr lang="en-US"/>
        </a:p>
      </dgm:t>
    </dgm:pt>
    <dgm:pt modelId="{A779D8B0-8774-4755-9428-3D448A5F76D2}" type="sibTrans" cxnId="{685812C8-AE73-409F-9CA4-824AF3A498BF}">
      <dgm:prSet/>
      <dgm:spPr/>
      <dgm:t>
        <a:bodyPr/>
        <a:lstStyle/>
        <a:p>
          <a:endParaRPr lang="en-US"/>
        </a:p>
      </dgm:t>
    </dgm:pt>
    <dgm:pt modelId="{B1FAC673-6743-42F7-B5AB-A71AAE17B8D0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620C5007-7A6F-4572-BD08-36EEDDB910EC}" type="parTrans" cxnId="{DC077EB5-BFC7-4889-BDF7-5B3AC4FE7C30}">
      <dgm:prSet/>
      <dgm:spPr/>
      <dgm:t>
        <a:bodyPr/>
        <a:lstStyle/>
        <a:p>
          <a:endParaRPr lang="en-US"/>
        </a:p>
      </dgm:t>
    </dgm:pt>
    <dgm:pt modelId="{71A8B5B2-EDE3-493A-9418-BD82574B4C30}" type="sibTrans" cxnId="{DC077EB5-BFC7-4889-BDF7-5B3AC4FE7C30}">
      <dgm:prSet/>
      <dgm:spPr/>
      <dgm:t>
        <a:bodyPr/>
        <a:lstStyle/>
        <a:p>
          <a:endParaRPr lang="en-US"/>
        </a:p>
      </dgm:t>
    </dgm:pt>
    <dgm:pt modelId="{7FA46DCB-B6FE-40B3-872E-B302ED5870B3}">
      <dgm:prSet phldrT="[Text]" custT="1"/>
      <dgm:spPr>
        <a:solidFill>
          <a:srgbClr val="0B3D91"/>
        </a:solidFill>
      </dgm:spPr>
      <dgm:t>
        <a:bodyPr/>
        <a:lstStyle/>
        <a:p>
          <a:endParaRPr lang="en-US" sz="1000" dirty="0"/>
        </a:p>
      </dgm:t>
    </dgm:pt>
    <dgm:pt modelId="{F9A3D0F8-0918-49CC-8F27-BFBB225186B6}" type="parTrans" cxnId="{6B0FD090-22E7-4BEE-BFCC-04CECAB93DB9}">
      <dgm:prSet/>
      <dgm:spPr/>
      <dgm:t>
        <a:bodyPr/>
        <a:lstStyle/>
        <a:p>
          <a:endParaRPr lang="en-US"/>
        </a:p>
      </dgm:t>
    </dgm:pt>
    <dgm:pt modelId="{B81C6B31-8A5E-4862-ABBD-ED0E1D1B0B1D}" type="sibTrans" cxnId="{6B0FD090-22E7-4BEE-BFCC-04CECAB93DB9}">
      <dgm:prSet/>
      <dgm:spPr/>
      <dgm:t>
        <a:bodyPr/>
        <a:lstStyle/>
        <a:p>
          <a:endParaRPr lang="en-US"/>
        </a:p>
      </dgm:t>
    </dgm:pt>
    <dgm:pt modelId="{E87D3C09-AA14-437C-A8D6-035E0081C986}">
      <dgm:prSet phldrT="[Text]" custT="1"/>
      <dgm:spPr>
        <a:solidFill>
          <a:srgbClr val="0B3D91"/>
        </a:solidFill>
      </dgm:spPr>
      <dgm:t>
        <a:bodyPr/>
        <a:lstStyle/>
        <a:p>
          <a:endParaRPr lang="en-US" sz="1000" dirty="0"/>
        </a:p>
      </dgm:t>
    </dgm:pt>
    <dgm:pt modelId="{FC92BDC9-C5FF-4C97-82A6-DB75DA191012}" type="parTrans" cxnId="{143E8941-D202-4BA4-AA89-A496A3D47968}">
      <dgm:prSet/>
      <dgm:spPr/>
      <dgm:t>
        <a:bodyPr/>
        <a:lstStyle/>
        <a:p>
          <a:endParaRPr lang="en-US"/>
        </a:p>
      </dgm:t>
    </dgm:pt>
    <dgm:pt modelId="{FD1056F9-930E-48E7-B96C-CA0681176776}" type="sibTrans" cxnId="{143E8941-D202-4BA4-AA89-A496A3D47968}">
      <dgm:prSet/>
      <dgm:spPr/>
      <dgm:t>
        <a:bodyPr/>
        <a:lstStyle/>
        <a:p>
          <a:endParaRPr lang="en-US"/>
        </a:p>
      </dgm:t>
    </dgm:pt>
    <dgm:pt modelId="{6517AB6B-05BC-41E3-81CF-CD27AC76AE42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6E913018-87E6-4845-89A3-9E12F14E58C9}" type="parTrans" cxnId="{B96C014A-D3F5-4E9F-B11A-DB61FFA1B418}">
      <dgm:prSet/>
      <dgm:spPr/>
      <dgm:t>
        <a:bodyPr/>
        <a:lstStyle/>
        <a:p>
          <a:endParaRPr lang="en-US"/>
        </a:p>
      </dgm:t>
    </dgm:pt>
    <dgm:pt modelId="{EDEA1057-BCB7-479E-9656-EF67AA94C322}" type="sibTrans" cxnId="{B96C014A-D3F5-4E9F-B11A-DB61FFA1B418}">
      <dgm:prSet/>
      <dgm:spPr/>
      <dgm:t>
        <a:bodyPr/>
        <a:lstStyle/>
        <a:p>
          <a:endParaRPr lang="en-US"/>
        </a:p>
      </dgm:t>
    </dgm:pt>
    <dgm:pt modelId="{43B496AD-EE51-4036-90FE-A9D975AE17E1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7111174A-CF08-43CD-9CE8-001AD3491C59}" type="parTrans" cxnId="{58F25999-03A1-4159-8F20-68072AC30ECA}">
      <dgm:prSet/>
      <dgm:spPr/>
      <dgm:t>
        <a:bodyPr/>
        <a:lstStyle/>
        <a:p>
          <a:endParaRPr lang="en-US"/>
        </a:p>
      </dgm:t>
    </dgm:pt>
    <dgm:pt modelId="{99DA7DD7-7EA5-4EFE-9A1E-66850FE65E47}" type="sibTrans" cxnId="{58F25999-03A1-4159-8F20-68072AC30ECA}">
      <dgm:prSet/>
      <dgm:spPr/>
      <dgm:t>
        <a:bodyPr/>
        <a:lstStyle/>
        <a:p>
          <a:endParaRPr lang="en-US"/>
        </a:p>
      </dgm:t>
    </dgm:pt>
    <dgm:pt modelId="{746B74BE-0A62-4263-A2DD-693201298DDD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6B7B2A42-9B13-4A0E-992D-7D1061361CBD}" type="parTrans" cxnId="{D596C1CF-819D-40AC-9C81-1AEF51261018}">
      <dgm:prSet/>
      <dgm:spPr/>
      <dgm:t>
        <a:bodyPr/>
        <a:lstStyle/>
        <a:p>
          <a:endParaRPr lang="en-US"/>
        </a:p>
      </dgm:t>
    </dgm:pt>
    <dgm:pt modelId="{B2D51FDD-C37F-469F-8A2D-9757B03788D6}" type="sibTrans" cxnId="{D596C1CF-819D-40AC-9C81-1AEF51261018}">
      <dgm:prSet/>
      <dgm:spPr/>
      <dgm:t>
        <a:bodyPr/>
        <a:lstStyle/>
        <a:p>
          <a:endParaRPr lang="en-US"/>
        </a:p>
      </dgm:t>
    </dgm:pt>
    <dgm:pt modelId="{95EACCE7-8BA4-4A46-A3BF-9894F88EBBFE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DE6C20F9-B475-4D9F-9E14-E7D06B995F0E}" type="parTrans" cxnId="{27D1423A-6C4C-43D2-AC4A-13373B07B0D2}">
      <dgm:prSet/>
      <dgm:spPr/>
      <dgm:t>
        <a:bodyPr/>
        <a:lstStyle/>
        <a:p>
          <a:endParaRPr lang="en-US"/>
        </a:p>
      </dgm:t>
    </dgm:pt>
    <dgm:pt modelId="{676A52B8-4A9D-40FB-8E1E-647089E1E922}" type="sibTrans" cxnId="{27D1423A-6C4C-43D2-AC4A-13373B07B0D2}">
      <dgm:prSet/>
      <dgm:spPr/>
      <dgm:t>
        <a:bodyPr/>
        <a:lstStyle/>
        <a:p>
          <a:endParaRPr lang="en-US"/>
        </a:p>
      </dgm:t>
    </dgm:pt>
    <dgm:pt modelId="{603FA477-98AC-4D3E-B66A-4333B42432FE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C149A43D-23E1-481A-A632-7840602088F8}" type="parTrans" cxnId="{2DDAFDC1-9C11-45C8-9CF5-093234BA1B38}">
      <dgm:prSet/>
      <dgm:spPr/>
      <dgm:t>
        <a:bodyPr/>
        <a:lstStyle/>
        <a:p>
          <a:endParaRPr lang="en-US"/>
        </a:p>
      </dgm:t>
    </dgm:pt>
    <dgm:pt modelId="{B0C2E153-CAFF-432A-B930-682FDA8A31CC}" type="sibTrans" cxnId="{2DDAFDC1-9C11-45C8-9CF5-093234BA1B38}">
      <dgm:prSet/>
      <dgm:spPr/>
      <dgm:t>
        <a:bodyPr/>
        <a:lstStyle/>
        <a:p>
          <a:endParaRPr lang="en-US"/>
        </a:p>
      </dgm:t>
    </dgm:pt>
    <dgm:pt modelId="{0768F630-9749-4F66-8B76-6B23DCE99365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1BE3BEF1-1A4F-43F4-AF30-AC8012BA0BDF}" type="parTrans" cxnId="{842ADA0A-D056-4E9A-B0A3-4BC006837802}">
      <dgm:prSet/>
      <dgm:spPr/>
      <dgm:t>
        <a:bodyPr/>
        <a:lstStyle/>
        <a:p>
          <a:endParaRPr lang="en-US"/>
        </a:p>
      </dgm:t>
    </dgm:pt>
    <dgm:pt modelId="{8252714B-3C81-4F57-A2C8-58B9FA9145BE}" type="sibTrans" cxnId="{842ADA0A-D056-4E9A-B0A3-4BC006837802}">
      <dgm:prSet/>
      <dgm:spPr/>
      <dgm:t>
        <a:bodyPr/>
        <a:lstStyle/>
        <a:p>
          <a:endParaRPr lang="en-US"/>
        </a:p>
      </dgm:t>
    </dgm:pt>
    <dgm:pt modelId="{86C01776-8B32-470E-BD4B-68AC32FE6F96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46ED1147-854F-41CB-947A-5652694DBCB1}" type="parTrans" cxnId="{7D1E9CF1-2292-4DBA-9C3A-C6FB4BE5CF31}">
      <dgm:prSet/>
      <dgm:spPr/>
      <dgm:t>
        <a:bodyPr/>
        <a:lstStyle/>
        <a:p>
          <a:endParaRPr lang="en-US"/>
        </a:p>
      </dgm:t>
    </dgm:pt>
    <dgm:pt modelId="{D5BA9F1D-C365-4064-B53C-3C05B9007AD1}" type="sibTrans" cxnId="{7D1E9CF1-2292-4DBA-9C3A-C6FB4BE5CF31}">
      <dgm:prSet/>
      <dgm:spPr/>
      <dgm:t>
        <a:bodyPr/>
        <a:lstStyle/>
        <a:p>
          <a:endParaRPr lang="en-US"/>
        </a:p>
      </dgm:t>
    </dgm:pt>
    <dgm:pt modelId="{81DAC8B7-AF76-413A-B3CB-6BD280DB16CA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83CFA3F8-DF8F-4514-BF59-5C5B3327D855}" type="parTrans" cxnId="{499FE4A3-5697-4FB4-BA0F-EB5B9626E513}">
      <dgm:prSet/>
      <dgm:spPr/>
      <dgm:t>
        <a:bodyPr/>
        <a:lstStyle/>
        <a:p>
          <a:endParaRPr lang="en-US"/>
        </a:p>
      </dgm:t>
    </dgm:pt>
    <dgm:pt modelId="{F2759F66-4699-4861-A25E-2D9CA0BA6C4E}" type="sibTrans" cxnId="{499FE4A3-5697-4FB4-BA0F-EB5B9626E513}">
      <dgm:prSet/>
      <dgm:spPr/>
      <dgm:t>
        <a:bodyPr/>
        <a:lstStyle/>
        <a:p>
          <a:endParaRPr lang="en-US"/>
        </a:p>
      </dgm:t>
    </dgm:pt>
    <dgm:pt modelId="{6C7C05B8-1A6C-4EC2-85B8-EC7C093F9A92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C1E19714-8DD5-4BF1-B9D5-455B81E794D7}" type="parTrans" cxnId="{FA56C94C-A3C1-43AD-A89E-DCF50B2582A8}">
      <dgm:prSet/>
      <dgm:spPr/>
      <dgm:t>
        <a:bodyPr/>
        <a:lstStyle/>
        <a:p>
          <a:endParaRPr lang="en-US"/>
        </a:p>
      </dgm:t>
    </dgm:pt>
    <dgm:pt modelId="{774CDC99-6C59-406D-AD6E-D905706742F5}" type="sibTrans" cxnId="{FA56C94C-A3C1-43AD-A89E-DCF50B2582A8}">
      <dgm:prSet/>
      <dgm:spPr/>
      <dgm:t>
        <a:bodyPr/>
        <a:lstStyle/>
        <a:p>
          <a:endParaRPr lang="en-US"/>
        </a:p>
      </dgm:t>
    </dgm:pt>
    <dgm:pt modelId="{FA05E88F-488C-4F0A-8BA1-60619F638DCF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7A16E394-2D9C-4440-BAD2-583E3CC0816C}" type="parTrans" cxnId="{7A585415-F859-4564-9708-AEB0B45F8B5B}">
      <dgm:prSet/>
      <dgm:spPr/>
      <dgm:t>
        <a:bodyPr/>
        <a:lstStyle/>
        <a:p>
          <a:endParaRPr lang="en-US"/>
        </a:p>
      </dgm:t>
    </dgm:pt>
    <dgm:pt modelId="{1100F3DB-0BB7-4263-9279-B4289EB69C69}" type="sibTrans" cxnId="{7A585415-F859-4564-9708-AEB0B45F8B5B}">
      <dgm:prSet/>
      <dgm:spPr/>
      <dgm:t>
        <a:bodyPr/>
        <a:lstStyle/>
        <a:p>
          <a:endParaRPr lang="en-US"/>
        </a:p>
      </dgm:t>
    </dgm:pt>
    <dgm:pt modelId="{CE9AECBC-0068-4DD2-9AE9-D31FB97B953B}" type="pres">
      <dgm:prSet presAssocID="{E43AED46-3F1E-47A3-8235-6CC1CE117E6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25C41B3-C92F-4F76-A5BE-9546810CD1C6}" type="pres">
      <dgm:prSet presAssocID="{356FF828-75A5-460B-A2B0-CC10CEBFFBA6}" presName="hierRoot1" presStyleCnt="0">
        <dgm:presLayoutVars>
          <dgm:hierBranch val="init"/>
        </dgm:presLayoutVars>
      </dgm:prSet>
      <dgm:spPr/>
    </dgm:pt>
    <dgm:pt modelId="{A034644F-FFF1-4385-8CE9-CE1C53282086}" type="pres">
      <dgm:prSet presAssocID="{356FF828-75A5-460B-A2B0-CC10CEBFFBA6}" presName="rootComposite1" presStyleCnt="0"/>
      <dgm:spPr/>
    </dgm:pt>
    <dgm:pt modelId="{DD32ACDA-E5CD-4570-B395-3E0078A2F4F6}" type="pres">
      <dgm:prSet presAssocID="{356FF828-75A5-460B-A2B0-CC10CEBFFBA6}" presName="rootText1" presStyleLbl="node0" presStyleIdx="0" presStyleCnt="1">
        <dgm:presLayoutVars>
          <dgm:chPref val="3"/>
        </dgm:presLayoutVars>
      </dgm:prSet>
      <dgm:spPr/>
    </dgm:pt>
    <dgm:pt modelId="{0028B587-5A50-4CE2-99B1-7270EF75B203}" type="pres">
      <dgm:prSet presAssocID="{356FF828-75A5-460B-A2B0-CC10CEBFFBA6}" presName="rootConnector1" presStyleLbl="node1" presStyleIdx="0" presStyleCnt="0"/>
      <dgm:spPr/>
    </dgm:pt>
    <dgm:pt modelId="{69EC0EFE-45B0-4F7D-9E6A-D0FB24A71EEA}" type="pres">
      <dgm:prSet presAssocID="{356FF828-75A5-460B-A2B0-CC10CEBFFBA6}" presName="hierChild2" presStyleCnt="0"/>
      <dgm:spPr/>
    </dgm:pt>
    <dgm:pt modelId="{50FC0AC2-9A93-4C22-8C7E-6DC3EBFCC0AC}" type="pres">
      <dgm:prSet presAssocID="{B79100E6-0FCB-40A7-AD74-EB96678EB054}" presName="Name37" presStyleLbl="parChTrans1D2" presStyleIdx="0" presStyleCnt="4"/>
      <dgm:spPr/>
    </dgm:pt>
    <dgm:pt modelId="{9869DD2A-5500-4FA7-9892-8D7B8E41E7C9}" type="pres">
      <dgm:prSet presAssocID="{2E696104-F8CA-4610-B7EE-D224DA4B23E7}" presName="hierRoot2" presStyleCnt="0">
        <dgm:presLayoutVars>
          <dgm:hierBranch val="init"/>
        </dgm:presLayoutVars>
      </dgm:prSet>
      <dgm:spPr/>
    </dgm:pt>
    <dgm:pt modelId="{4E88236A-9BD8-48AB-8CC5-414DA556285B}" type="pres">
      <dgm:prSet presAssocID="{2E696104-F8CA-4610-B7EE-D224DA4B23E7}" presName="rootComposite" presStyleCnt="0"/>
      <dgm:spPr/>
    </dgm:pt>
    <dgm:pt modelId="{15C07FAD-7033-49F8-83E3-2B2C1BA70C95}" type="pres">
      <dgm:prSet presAssocID="{2E696104-F8CA-4610-B7EE-D224DA4B23E7}" presName="rootText" presStyleLbl="node2" presStyleIdx="0" presStyleCnt="4">
        <dgm:presLayoutVars>
          <dgm:chPref val="3"/>
        </dgm:presLayoutVars>
      </dgm:prSet>
      <dgm:spPr/>
    </dgm:pt>
    <dgm:pt modelId="{EA5491DD-17D5-4376-A8C9-BA68B4BEACAF}" type="pres">
      <dgm:prSet presAssocID="{2E696104-F8CA-4610-B7EE-D224DA4B23E7}" presName="rootConnector" presStyleLbl="node2" presStyleIdx="0" presStyleCnt="4"/>
      <dgm:spPr/>
    </dgm:pt>
    <dgm:pt modelId="{61A86FE1-0ACB-4645-8539-6235E785E4EE}" type="pres">
      <dgm:prSet presAssocID="{2E696104-F8CA-4610-B7EE-D224DA4B23E7}" presName="hierChild4" presStyleCnt="0"/>
      <dgm:spPr/>
    </dgm:pt>
    <dgm:pt modelId="{D0F5F951-DBD5-4524-9D9C-24079664EACD}" type="pres">
      <dgm:prSet presAssocID="{05FF0766-5F03-4EAA-9091-15A5869AF545}" presName="Name37" presStyleLbl="parChTrans1D3" presStyleIdx="0" presStyleCnt="8"/>
      <dgm:spPr/>
    </dgm:pt>
    <dgm:pt modelId="{F206D819-3332-4D2F-8B07-C6F83E37F05A}" type="pres">
      <dgm:prSet presAssocID="{FE66F82F-9A60-4CE6-A5BC-1EC9935C7941}" presName="hierRoot2" presStyleCnt="0">
        <dgm:presLayoutVars>
          <dgm:hierBranch val="init"/>
        </dgm:presLayoutVars>
      </dgm:prSet>
      <dgm:spPr/>
    </dgm:pt>
    <dgm:pt modelId="{291FFC7B-DFCD-48F8-9D37-24DE9052E0ED}" type="pres">
      <dgm:prSet presAssocID="{FE66F82F-9A60-4CE6-A5BC-1EC9935C7941}" presName="rootComposite" presStyleCnt="0"/>
      <dgm:spPr/>
    </dgm:pt>
    <dgm:pt modelId="{994FC354-031B-4C45-90AE-76F32EF2349E}" type="pres">
      <dgm:prSet presAssocID="{FE66F82F-9A60-4CE6-A5BC-1EC9935C7941}" presName="rootText" presStyleLbl="node3" presStyleIdx="0" presStyleCnt="8">
        <dgm:presLayoutVars>
          <dgm:chPref val="3"/>
        </dgm:presLayoutVars>
      </dgm:prSet>
      <dgm:spPr/>
    </dgm:pt>
    <dgm:pt modelId="{2D94396A-F81B-4B93-BF57-CA62B603D1B2}" type="pres">
      <dgm:prSet presAssocID="{FE66F82F-9A60-4CE6-A5BC-1EC9935C7941}" presName="rootConnector" presStyleLbl="node3" presStyleIdx="0" presStyleCnt="8"/>
      <dgm:spPr/>
    </dgm:pt>
    <dgm:pt modelId="{E6035E25-BC08-411F-BF3A-4D59EDEDFB04}" type="pres">
      <dgm:prSet presAssocID="{FE66F82F-9A60-4CE6-A5BC-1EC9935C7941}" presName="hierChild4" presStyleCnt="0"/>
      <dgm:spPr/>
    </dgm:pt>
    <dgm:pt modelId="{FCE952C5-C831-41A4-9B8A-DBAC2307D0CB}" type="pres">
      <dgm:prSet presAssocID="{2E0BC91A-CDA3-4E1B-939E-F0301AA8FA2D}" presName="Name37" presStyleLbl="parChTrans1D4" presStyleIdx="0" presStyleCnt="9"/>
      <dgm:spPr/>
    </dgm:pt>
    <dgm:pt modelId="{EFE95B7B-B54E-488F-BAF9-5C41164ABBEB}" type="pres">
      <dgm:prSet presAssocID="{FD062974-FF3D-4FFA-B18F-489D104A6396}" presName="hierRoot2" presStyleCnt="0">
        <dgm:presLayoutVars>
          <dgm:hierBranch val="init"/>
        </dgm:presLayoutVars>
      </dgm:prSet>
      <dgm:spPr/>
    </dgm:pt>
    <dgm:pt modelId="{0B8EBC46-EC1B-4A9E-8332-5ABB0E9FB386}" type="pres">
      <dgm:prSet presAssocID="{FD062974-FF3D-4FFA-B18F-489D104A6396}" presName="rootComposite" presStyleCnt="0"/>
      <dgm:spPr/>
    </dgm:pt>
    <dgm:pt modelId="{385FEA89-D8A6-4409-8B3B-FBEB4F7653D1}" type="pres">
      <dgm:prSet presAssocID="{FD062974-FF3D-4FFA-B18F-489D104A6396}" presName="rootText" presStyleLbl="node4" presStyleIdx="0" presStyleCnt="9" custScaleY="119385">
        <dgm:presLayoutVars>
          <dgm:chPref val="3"/>
        </dgm:presLayoutVars>
      </dgm:prSet>
      <dgm:spPr/>
    </dgm:pt>
    <dgm:pt modelId="{34BCE5EB-F1CF-4FBF-A40B-B128B28119C0}" type="pres">
      <dgm:prSet presAssocID="{FD062974-FF3D-4FFA-B18F-489D104A6396}" presName="rootConnector" presStyleLbl="node4" presStyleIdx="0" presStyleCnt="9"/>
      <dgm:spPr/>
    </dgm:pt>
    <dgm:pt modelId="{B9C70912-AF13-45D5-A638-EA3D6CFB721F}" type="pres">
      <dgm:prSet presAssocID="{FD062974-FF3D-4FFA-B18F-489D104A6396}" presName="hierChild4" presStyleCnt="0"/>
      <dgm:spPr/>
    </dgm:pt>
    <dgm:pt modelId="{C3F9D521-7CBC-4944-AEE6-84B60D1219E1}" type="pres">
      <dgm:prSet presAssocID="{159CFCC8-679D-4DC0-9733-A14579F827B5}" presName="Name37" presStyleLbl="parChTrans1D4" presStyleIdx="1" presStyleCnt="9"/>
      <dgm:spPr/>
    </dgm:pt>
    <dgm:pt modelId="{D4DA87A8-3207-4504-822D-984F1178411D}" type="pres">
      <dgm:prSet presAssocID="{56D901AD-8FF6-4C7D-84BC-A35F5D1A5298}" presName="hierRoot2" presStyleCnt="0">
        <dgm:presLayoutVars>
          <dgm:hierBranch val="init"/>
        </dgm:presLayoutVars>
      </dgm:prSet>
      <dgm:spPr/>
    </dgm:pt>
    <dgm:pt modelId="{037B52C6-4491-47CB-A753-F38A1AD04B52}" type="pres">
      <dgm:prSet presAssocID="{56D901AD-8FF6-4C7D-84BC-A35F5D1A5298}" presName="rootComposite" presStyleCnt="0"/>
      <dgm:spPr/>
    </dgm:pt>
    <dgm:pt modelId="{B99E0AB4-A98D-4CF3-9C01-3ED770B25598}" type="pres">
      <dgm:prSet presAssocID="{56D901AD-8FF6-4C7D-84BC-A35F5D1A5298}" presName="rootText" presStyleLbl="node4" presStyleIdx="1" presStyleCnt="9">
        <dgm:presLayoutVars>
          <dgm:chPref val="3"/>
        </dgm:presLayoutVars>
      </dgm:prSet>
      <dgm:spPr/>
    </dgm:pt>
    <dgm:pt modelId="{B2CE0937-9C99-417A-85C5-798924DB24B6}" type="pres">
      <dgm:prSet presAssocID="{56D901AD-8FF6-4C7D-84BC-A35F5D1A5298}" presName="rootConnector" presStyleLbl="node4" presStyleIdx="1" presStyleCnt="9"/>
      <dgm:spPr/>
    </dgm:pt>
    <dgm:pt modelId="{8E1D70BB-346A-44B7-9552-83EF283B03DE}" type="pres">
      <dgm:prSet presAssocID="{56D901AD-8FF6-4C7D-84BC-A35F5D1A5298}" presName="hierChild4" presStyleCnt="0"/>
      <dgm:spPr/>
    </dgm:pt>
    <dgm:pt modelId="{D57FC67D-E718-4220-99E9-E4EBE9DAC0EB}" type="pres">
      <dgm:prSet presAssocID="{56D901AD-8FF6-4C7D-84BC-A35F5D1A5298}" presName="hierChild5" presStyleCnt="0"/>
      <dgm:spPr/>
    </dgm:pt>
    <dgm:pt modelId="{68A2D9B8-A3C0-4D49-8ED5-8A032D6B16C7}" type="pres">
      <dgm:prSet presAssocID="{FD062974-FF3D-4FFA-B18F-489D104A6396}" presName="hierChild5" presStyleCnt="0"/>
      <dgm:spPr/>
    </dgm:pt>
    <dgm:pt modelId="{E4B233A4-1782-4C31-BB50-FA80E2114793}" type="pres">
      <dgm:prSet presAssocID="{FE66F82F-9A60-4CE6-A5BC-1EC9935C7941}" presName="hierChild5" presStyleCnt="0"/>
      <dgm:spPr/>
    </dgm:pt>
    <dgm:pt modelId="{5E04811F-443C-45AD-8CD2-4EBEB594ACB0}" type="pres">
      <dgm:prSet presAssocID="{27F43290-9D16-40B5-8458-69AF456BD39D}" presName="Name37" presStyleLbl="parChTrans1D3" presStyleIdx="1" presStyleCnt="8"/>
      <dgm:spPr/>
    </dgm:pt>
    <dgm:pt modelId="{38620704-2A49-4BC3-A2FD-E16C7B2C8B27}" type="pres">
      <dgm:prSet presAssocID="{E6C7BD79-F46C-4A48-9097-8FBEE5C8BD0D}" presName="hierRoot2" presStyleCnt="0">
        <dgm:presLayoutVars>
          <dgm:hierBranch val="init"/>
        </dgm:presLayoutVars>
      </dgm:prSet>
      <dgm:spPr/>
    </dgm:pt>
    <dgm:pt modelId="{E00C5C5F-FBEA-46C1-8DC8-AA97A61D4095}" type="pres">
      <dgm:prSet presAssocID="{E6C7BD79-F46C-4A48-9097-8FBEE5C8BD0D}" presName="rootComposite" presStyleCnt="0"/>
      <dgm:spPr/>
    </dgm:pt>
    <dgm:pt modelId="{1B79F46D-3C74-41AE-B4ED-FE3522554184}" type="pres">
      <dgm:prSet presAssocID="{E6C7BD79-F46C-4A48-9097-8FBEE5C8BD0D}" presName="rootText" presStyleLbl="node3" presStyleIdx="1" presStyleCnt="8">
        <dgm:presLayoutVars>
          <dgm:chPref val="3"/>
        </dgm:presLayoutVars>
      </dgm:prSet>
      <dgm:spPr/>
    </dgm:pt>
    <dgm:pt modelId="{FFACD590-6DC6-4714-B8B2-F7BD55E3AF9C}" type="pres">
      <dgm:prSet presAssocID="{E6C7BD79-F46C-4A48-9097-8FBEE5C8BD0D}" presName="rootConnector" presStyleLbl="node3" presStyleIdx="1" presStyleCnt="8"/>
      <dgm:spPr/>
    </dgm:pt>
    <dgm:pt modelId="{783B5EC5-1941-4343-A871-62D9D509C34A}" type="pres">
      <dgm:prSet presAssocID="{E6C7BD79-F46C-4A48-9097-8FBEE5C8BD0D}" presName="hierChild4" presStyleCnt="0"/>
      <dgm:spPr/>
    </dgm:pt>
    <dgm:pt modelId="{55B453AE-CE7F-4C99-9F29-82A01785D3AF}" type="pres">
      <dgm:prSet presAssocID="{620C5007-7A6F-4572-BD08-36EEDDB910EC}" presName="Name37" presStyleLbl="parChTrans1D4" presStyleIdx="2" presStyleCnt="9"/>
      <dgm:spPr/>
    </dgm:pt>
    <dgm:pt modelId="{BCC7BF37-C8AE-4781-AFA4-C48D32DC883A}" type="pres">
      <dgm:prSet presAssocID="{B1FAC673-6743-42F7-B5AB-A71AAE17B8D0}" presName="hierRoot2" presStyleCnt="0">
        <dgm:presLayoutVars>
          <dgm:hierBranch val="init"/>
        </dgm:presLayoutVars>
      </dgm:prSet>
      <dgm:spPr/>
    </dgm:pt>
    <dgm:pt modelId="{B56D01B7-E166-490F-B553-E33F4B33D254}" type="pres">
      <dgm:prSet presAssocID="{B1FAC673-6743-42F7-B5AB-A71AAE17B8D0}" presName="rootComposite" presStyleCnt="0"/>
      <dgm:spPr/>
    </dgm:pt>
    <dgm:pt modelId="{28BEBC2C-9F62-4FDF-865E-EDCA672C6F24}" type="pres">
      <dgm:prSet presAssocID="{B1FAC673-6743-42F7-B5AB-A71AAE17B8D0}" presName="rootText" presStyleLbl="node4" presStyleIdx="2" presStyleCnt="9" custScaleY="117724">
        <dgm:presLayoutVars>
          <dgm:chPref val="3"/>
        </dgm:presLayoutVars>
      </dgm:prSet>
      <dgm:spPr/>
    </dgm:pt>
    <dgm:pt modelId="{F2E10F64-2936-4230-81AB-DB046B0E3174}" type="pres">
      <dgm:prSet presAssocID="{B1FAC673-6743-42F7-B5AB-A71AAE17B8D0}" presName="rootConnector" presStyleLbl="node4" presStyleIdx="2" presStyleCnt="9"/>
      <dgm:spPr/>
    </dgm:pt>
    <dgm:pt modelId="{040B698E-44CA-4FCD-BD44-B38890A7EA18}" type="pres">
      <dgm:prSet presAssocID="{B1FAC673-6743-42F7-B5AB-A71AAE17B8D0}" presName="hierChild4" presStyleCnt="0"/>
      <dgm:spPr/>
    </dgm:pt>
    <dgm:pt modelId="{07A64BE2-0B24-4DEC-9669-0F54CDEB20E2}" type="pres">
      <dgm:prSet presAssocID="{B1FAC673-6743-42F7-B5AB-A71AAE17B8D0}" presName="hierChild5" presStyleCnt="0"/>
      <dgm:spPr/>
    </dgm:pt>
    <dgm:pt modelId="{85F3F1F0-938F-43D1-9BCC-5605E4F641BA}" type="pres">
      <dgm:prSet presAssocID="{E6C7BD79-F46C-4A48-9097-8FBEE5C8BD0D}" presName="hierChild5" presStyleCnt="0"/>
      <dgm:spPr/>
    </dgm:pt>
    <dgm:pt modelId="{8ADDB6F6-9AD9-4680-A6A1-7E6499904EA7}" type="pres">
      <dgm:prSet presAssocID="{2E696104-F8CA-4610-B7EE-D224DA4B23E7}" presName="hierChild5" presStyleCnt="0"/>
      <dgm:spPr/>
    </dgm:pt>
    <dgm:pt modelId="{014E4C2D-E552-48CB-B724-8A22B7470380}" type="pres">
      <dgm:prSet presAssocID="{F720F7A3-B165-4ECB-A043-9E5818B87D39}" presName="Name37" presStyleLbl="parChTrans1D2" presStyleIdx="1" presStyleCnt="4"/>
      <dgm:spPr/>
    </dgm:pt>
    <dgm:pt modelId="{6DB6DADE-E77E-4DEB-B720-4F3292265A5B}" type="pres">
      <dgm:prSet presAssocID="{B33ED22F-E569-49A4-837F-7EE4B2E96FED}" presName="hierRoot2" presStyleCnt="0">
        <dgm:presLayoutVars>
          <dgm:hierBranch val="init"/>
        </dgm:presLayoutVars>
      </dgm:prSet>
      <dgm:spPr/>
    </dgm:pt>
    <dgm:pt modelId="{A45D61D8-4DF9-42A5-A8C6-417DB684BC34}" type="pres">
      <dgm:prSet presAssocID="{B33ED22F-E569-49A4-837F-7EE4B2E96FED}" presName="rootComposite" presStyleCnt="0"/>
      <dgm:spPr/>
    </dgm:pt>
    <dgm:pt modelId="{1FAADD1D-3E60-42BD-AFD8-596F071DAFF1}" type="pres">
      <dgm:prSet presAssocID="{B33ED22F-E569-49A4-837F-7EE4B2E96FED}" presName="rootText" presStyleLbl="node2" presStyleIdx="1" presStyleCnt="4">
        <dgm:presLayoutVars>
          <dgm:chPref val="3"/>
        </dgm:presLayoutVars>
      </dgm:prSet>
      <dgm:spPr/>
    </dgm:pt>
    <dgm:pt modelId="{76D681B9-09DF-4816-BF18-7B691076512B}" type="pres">
      <dgm:prSet presAssocID="{B33ED22F-E569-49A4-837F-7EE4B2E96FED}" presName="rootConnector" presStyleLbl="node2" presStyleIdx="1" presStyleCnt="4"/>
      <dgm:spPr/>
    </dgm:pt>
    <dgm:pt modelId="{BF0A2212-05DC-4512-9E58-53FB3C18F2FA}" type="pres">
      <dgm:prSet presAssocID="{B33ED22F-E569-49A4-837F-7EE4B2E96FED}" presName="hierChild4" presStyleCnt="0"/>
      <dgm:spPr/>
    </dgm:pt>
    <dgm:pt modelId="{FAA659FD-E37A-4532-9778-8B150BB01545}" type="pres">
      <dgm:prSet presAssocID="{F9A3D0F8-0918-49CC-8F27-BFBB225186B6}" presName="Name37" presStyleLbl="parChTrans1D3" presStyleIdx="2" presStyleCnt="8"/>
      <dgm:spPr/>
    </dgm:pt>
    <dgm:pt modelId="{274695A2-85D7-4A55-9328-ED6677C32D9B}" type="pres">
      <dgm:prSet presAssocID="{7FA46DCB-B6FE-40B3-872E-B302ED5870B3}" presName="hierRoot2" presStyleCnt="0">
        <dgm:presLayoutVars>
          <dgm:hierBranch val="init"/>
        </dgm:presLayoutVars>
      </dgm:prSet>
      <dgm:spPr/>
    </dgm:pt>
    <dgm:pt modelId="{AAECBB87-4E38-43C2-95A8-A727A4665C49}" type="pres">
      <dgm:prSet presAssocID="{7FA46DCB-B6FE-40B3-872E-B302ED5870B3}" presName="rootComposite" presStyleCnt="0"/>
      <dgm:spPr/>
    </dgm:pt>
    <dgm:pt modelId="{5E7810CA-7702-48A1-B2D3-DC99DCEF4BB4}" type="pres">
      <dgm:prSet presAssocID="{7FA46DCB-B6FE-40B3-872E-B302ED5870B3}" presName="rootText" presStyleLbl="node3" presStyleIdx="2" presStyleCnt="8">
        <dgm:presLayoutVars>
          <dgm:chPref val="3"/>
        </dgm:presLayoutVars>
      </dgm:prSet>
      <dgm:spPr/>
    </dgm:pt>
    <dgm:pt modelId="{D1F528CC-3603-450B-B3D1-7A7A0F8CC1FA}" type="pres">
      <dgm:prSet presAssocID="{7FA46DCB-B6FE-40B3-872E-B302ED5870B3}" presName="rootConnector" presStyleLbl="node3" presStyleIdx="2" presStyleCnt="8"/>
      <dgm:spPr/>
    </dgm:pt>
    <dgm:pt modelId="{1D413C51-B030-47B7-B4D5-FBEC9160993B}" type="pres">
      <dgm:prSet presAssocID="{7FA46DCB-B6FE-40B3-872E-B302ED5870B3}" presName="hierChild4" presStyleCnt="0"/>
      <dgm:spPr/>
    </dgm:pt>
    <dgm:pt modelId="{D40EEF34-0B35-485F-9AE0-339B4C1B88A8}" type="pres">
      <dgm:prSet presAssocID="{FC92BDC9-C5FF-4C97-82A6-DB75DA191012}" presName="Name37" presStyleLbl="parChTrans1D4" presStyleIdx="3" presStyleCnt="9"/>
      <dgm:spPr/>
    </dgm:pt>
    <dgm:pt modelId="{C9216D20-2B9E-47AF-91FB-116A9FEE530C}" type="pres">
      <dgm:prSet presAssocID="{E87D3C09-AA14-437C-A8D6-035E0081C986}" presName="hierRoot2" presStyleCnt="0">
        <dgm:presLayoutVars>
          <dgm:hierBranch val="init"/>
        </dgm:presLayoutVars>
      </dgm:prSet>
      <dgm:spPr/>
    </dgm:pt>
    <dgm:pt modelId="{6111599C-A16F-4C66-9EDF-0DFB7963456E}" type="pres">
      <dgm:prSet presAssocID="{E87D3C09-AA14-437C-A8D6-035E0081C986}" presName="rootComposite" presStyleCnt="0"/>
      <dgm:spPr/>
    </dgm:pt>
    <dgm:pt modelId="{77C199D7-1264-4D89-A116-ED534E9F1BA0}" type="pres">
      <dgm:prSet presAssocID="{E87D3C09-AA14-437C-A8D6-035E0081C986}" presName="rootText" presStyleLbl="node4" presStyleIdx="3" presStyleCnt="9">
        <dgm:presLayoutVars>
          <dgm:chPref val="3"/>
        </dgm:presLayoutVars>
      </dgm:prSet>
      <dgm:spPr/>
    </dgm:pt>
    <dgm:pt modelId="{4E28C3DD-7632-4293-83DB-6C14DA3F3CAD}" type="pres">
      <dgm:prSet presAssocID="{E87D3C09-AA14-437C-A8D6-035E0081C986}" presName="rootConnector" presStyleLbl="node4" presStyleIdx="3" presStyleCnt="9"/>
      <dgm:spPr/>
    </dgm:pt>
    <dgm:pt modelId="{55E975EA-F9CC-4A04-91C6-EB48D21BB16F}" type="pres">
      <dgm:prSet presAssocID="{E87D3C09-AA14-437C-A8D6-035E0081C986}" presName="hierChild4" presStyleCnt="0"/>
      <dgm:spPr/>
    </dgm:pt>
    <dgm:pt modelId="{8E8C8118-D108-4CC2-94E5-325EE1C67950}" type="pres">
      <dgm:prSet presAssocID="{E87D3C09-AA14-437C-A8D6-035E0081C986}" presName="hierChild5" presStyleCnt="0"/>
      <dgm:spPr/>
    </dgm:pt>
    <dgm:pt modelId="{84DEAD50-1833-4A84-AB39-A4BE974992E0}" type="pres">
      <dgm:prSet presAssocID="{7FA46DCB-B6FE-40B3-872E-B302ED5870B3}" presName="hierChild5" presStyleCnt="0"/>
      <dgm:spPr/>
    </dgm:pt>
    <dgm:pt modelId="{82BE2178-0132-431F-9641-6BBD3D5CDC3F}" type="pres">
      <dgm:prSet presAssocID="{B33ED22F-E569-49A4-837F-7EE4B2E96FED}" presName="hierChild5" presStyleCnt="0"/>
      <dgm:spPr/>
    </dgm:pt>
    <dgm:pt modelId="{630FE987-EC0B-43C7-985C-8BC254B6F982}" type="pres">
      <dgm:prSet presAssocID="{A02F4FA7-3FC8-420E-ABA3-AF8926197CE2}" presName="Name37" presStyleLbl="parChTrans1D2" presStyleIdx="2" presStyleCnt="4"/>
      <dgm:spPr/>
    </dgm:pt>
    <dgm:pt modelId="{1F5270EC-5F19-4E9C-80BC-3C626EBCFB20}" type="pres">
      <dgm:prSet presAssocID="{5A98E603-B85B-4C4F-9D27-3A2051BCE7BF}" presName="hierRoot2" presStyleCnt="0">
        <dgm:presLayoutVars>
          <dgm:hierBranch val="init"/>
        </dgm:presLayoutVars>
      </dgm:prSet>
      <dgm:spPr/>
    </dgm:pt>
    <dgm:pt modelId="{E3C403E0-2529-4FE8-B5FB-8D4504CD38F5}" type="pres">
      <dgm:prSet presAssocID="{5A98E603-B85B-4C4F-9D27-3A2051BCE7BF}" presName="rootComposite" presStyleCnt="0"/>
      <dgm:spPr/>
    </dgm:pt>
    <dgm:pt modelId="{DDCA20AD-1E72-4D8C-84B4-6557FC482FDF}" type="pres">
      <dgm:prSet presAssocID="{5A98E603-B85B-4C4F-9D27-3A2051BCE7BF}" presName="rootText" presStyleLbl="node2" presStyleIdx="2" presStyleCnt="4">
        <dgm:presLayoutVars>
          <dgm:chPref val="3"/>
        </dgm:presLayoutVars>
      </dgm:prSet>
      <dgm:spPr/>
    </dgm:pt>
    <dgm:pt modelId="{E31F4140-3C8E-4A84-ADD6-7DFF5BC1CA71}" type="pres">
      <dgm:prSet presAssocID="{5A98E603-B85B-4C4F-9D27-3A2051BCE7BF}" presName="rootConnector" presStyleLbl="node2" presStyleIdx="2" presStyleCnt="4"/>
      <dgm:spPr/>
    </dgm:pt>
    <dgm:pt modelId="{E3AC61C9-201F-4E30-B66E-96652255C276}" type="pres">
      <dgm:prSet presAssocID="{5A98E603-B85B-4C4F-9D27-3A2051BCE7BF}" presName="hierChild4" presStyleCnt="0"/>
      <dgm:spPr/>
    </dgm:pt>
    <dgm:pt modelId="{709013B0-5954-4793-83A6-0F23C6E90086}" type="pres">
      <dgm:prSet presAssocID="{6E913018-87E6-4845-89A3-9E12F14E58C9}" presName="Name37" presStyleLbl="parChTrans1D3" presStyleIdx="3" presStyleCnt="8"/>
      <dgm:spPr/>
    </dgm:pt>
    <dgm:pt modelId="{10ADDE88-1223-4658-935E-D433E8904EAA}" type="pres">
      <dgm:prSet presAssocID="{6517AB6B-05BC-41E3-81CF-CD27AC76AE42}" presName="hierRoot2" presStyleCnt="0">
        <dgm:presLayoutVars>
          <dgm:hierBranch val="init"/>
        </dgm:presLayoutVars>
      </dgm:prSet>
      <dgm:spPr/>
    </dgm:pt>
    <dgm:pt modelId="{D636D0BB-BAD4-4EE4-97F7-B2F3EB667D5D}" type="pres">
      <dgm:prSet presAssocID="{6517AB6B-05BC-41E3-81CF-CD27AC76AE42}" presName="rootComposite" presStyleCnt="0"/>
      <dgm:spPr/>
    </dgm:pt>
    <dgm:pt modelId="{42869374-0B18-4598-91FC-0D47CE505C76}" type="pres">
      <dgm:prSet presAssocID="{6517AB6B-05BC-41E3-81CF-CD27AC76AE42}" presName="rootText" presStyleLbl="node3" presStyleIdx="3" presStyleCnt="8">
        <dgm:presLayoutVars>
          <dgm:chPref val="3"/>
        </dgm:presLayoutVars>
      </dgm:prSet>
      <dgm:spPr/>
    </dgm:pt>
    <dgm:pt modelId="{26C5E0AA-520B-46BA-9171-DAAAA1BBD799}" type="pres">
      <dgm:prSet presAssocID="{6517AB6B-05BC-41E3-81CF-CD27AC76AE42}" presName="rootConnector" presStyleLbl="node3" presStyleIdx="3" presStyleCnt="8"/>
      <dgm:spPr/>
    </dgm:pt>
    <dgm:pt modelId="{0B3E0B1C-50D8-409B-8460-422A314991CD}" type="pres">
      <dgm:prSet presAssocID="{6517AB6B-05BC-41E3-81CF-CD27AC76AE42}" presName="hierChild4" presStyleCnt="0"/>
      <dgm:spPr/>
    </dgm:pt>
    <dgm:pt modelId="{C13B8517-FA84-40CF-A54E-034D37BC68BF}" type="pres">
      <dgm:prSet presAssocID="{7111174A-CF08-43CD-9CE8-001AD3491C59}" presName="Name37" presStyleLbl="parChTrans1D4" presStyleIdx="4" presStyleCnt="9"/>
      <dgm:spPr/>
    </dgm:pt>
    <dgm:pt modelId="{817C003A-2158-40AC-BC84-E941A279434B}" type="pres">
      <dgm:prSet presAssocID="{43B496AD-EE51-4036-90FE-A9D975AE17E1}" presName="hierRoot2" presStyleCnt="0">
        <dgm:presLayoutVars>
          <dgm:hierBranch val="init"/>
        </dgm:presLayoutVars>
      </dgm:prSet>
      <dgm:spPr/>
    </dgm:pt>
    <dgm:pt modelId="{22625DA0-1251-4038-B864-08C5DD14FD6B}" type="pres">
      <dgm:prSet presAssocID="{43B496AD-EE51-4036-90FE-A9D975AE17E1}" presName="rootComposite" presStyleCnt="0"/>
      <dgm:spPr/>
    </dgm:pt>
    <dgm:pt modelId="{553685A3-2B91-4CAA-951C-1CD1F04586F4}" type="pres">
      <dgm:prSet presAssocID="{43B496AD-EE51-4036-90FE-A9D975AE17E1}" presName="rootText" presStyleLbl="node4" presStyleIdx="4" presStyleCnt="9">
        <dgm:presLayoutVars>
          <dgm:chPref val="3"/>
        </dgm:presLayoutVars>
      </dgm:prSet>
      <dgm:spPr/>
    </dgm:pt>
    <dgm:pt modelId="{2E755541-9C0C-4F53-9F97-85E3B991B6B1}" type="pres">
      <dgm:prSet presAssocID="{43B496AD-EE51-4036-90FE-A9D975AE17E1}" presName="rootConnector" presStyleLbl="node4" presStyleIdx="4" presStyleCnt="9"/>
      <dgm:spPr/>
    </dgm:pt>
    <dgm:pt modelId="{2D0CFFD4-64EB-4BCA-BDDE-854B3C3125BA}" type="pres">
      <dgm:prSet presAssocID="{43B496AD-EE51-4036-90FE-A9D975AE17E1}" presName="hierChild4" presStyleCnt="0"/>
      <dgm:spPr/>
    </dgm:pt>
    <dgm:pt modelId="{E4F49859-C797-484B-A6A6-7EEC3398AEF4}" type="pres">
      <dgm:prSet presAssocID="{43B496AD-EE51-4036-90FE-A9D975AE17E1}" presName="hierChild5" presStyleCnt="0"/>
      <dgm:spPr/>
    </dgm:pt>
    <dgm:pt modelId="{1A703996-3A9C-40BF-9A1C-39CB08D38AB1}" type="pres">
      <dgm:prSet presAssocID="{6517AB6B-05BC-41E3-81CF-CD27AC76AE42}" presName="hierChild5" presStyleCnt="0"/>
      <dgm:spPr/>
    </dgm:pt>
    <dgm:pt modelId="{87F7A4A7-7337-4A59-B987-EA1CFEF11FF9}" type="pres">
      <dgm:prSet presAssocID="{6B7B2A42-9B13-4A0E-992D-7D1061361CBD}" presName="Name37" presStyleLbl="parChTrans1D3" presStyleIdx="4" presStyleCnt="8"/>
      <dgm:spPr/>
    </dgm:pt>
    <dgm:pt modelId="{53DFC353-D86B-4AD0-AE9A-60BF8136B614}" type="pres">
      <dgm:prSet presAssocID="{746B74BE-0A62-4263-A2DD-693201298DDD}" presName="hierRoot2" presStyleCnt="0">
        <dgm:presLayoutVars>
          <dgm:hierBranch val="init"/>
        </dgm:presLayoutVars>
      </dgm:prSet>
      <dgm:spPr/>
    </dgm:pt>
    <dgm:pt modelId="{E7DC4F7C-C479-4204-B92E-A69819737DFD}" type="pres">
      <dgm:prSet presAssocID="{746B74BE-0A62-4263-A2DD-693201298DDD}" presName="rootComposite" presStyleCnt="0"/>
      <dgm:spPr/>
    </dgm:pt>
    <dgm:pt modelId="{4159C869-3CE2-4236-8CD5-694245604611}" type="pres">
      <dgm:prSet presAssocID="{746B74BE-0A62-4263-A2DD-693201298DDD}" presName="rootText" presStyleLbl="node3" presStyleIdx="4" presStyleCnt="8">
        <dgm:presLayoutVars>
          <dgm:chPref val="3"/>
        </dgm:presLayoutVars>
      </dgm:prSet>
      <dgm:spPr/>
    </dgm:pt>
    <dgm:pt modelId="{7B2FE95B-A8BB-4FAA-8922-ED3133C4C938}" type="pres">
      <dgm:prSet presAssocID="{746B74BE-0A62-4263-A2DD-693201298DDD}" presName="rootConnector" presStyleLbl="node3" presStyleIdx="4" presStyleCnt="8"/>
      <dgm:spPr/>
    </dgm:pt>
    <dgm:pt modelId="{B0AF0756-4324-4F94-8A00-47227F8D8E44}" type="pres">
      <dgm:prSet presAssocID="{746B74BE-0A62-4263-A2DD-693201298DDD}" presName="hierChild4" presStyleCnt="0"/>
      <dgm:spPr/>
    </dgm:pt>
    <dgm:pt modelId="{CEBD8759-C609-47AF-BBE3-B2F532728E2A}" type="pres">
      <dgm:prSet presAssocID="{DE6C20F9-B475-4D9F-9E14-E7D06B995F0E}" presName="Name37" presStyleLbl="parChTrans1D4" presStyleIdx="5" presStyleCnt="9"/>
      <dgm:spPr/>
    </dgm:pt>
    <dgm:pt modelId="{2C2BF0D1-1DF2-4181-BFEE-D66449EE3D3F}" type="pres">
      <dgm:prSet presAssocID="{95EACCE7-8BA4-4A46-A3BF-9894F88EBBFE}" presName="hierRoot2" presStyleCnt="0">
        <dgm:presLayoutVars>
          <dgm:hierBranch val="init"/>
        </dgm:presLayoutVars>
      </dgm:prSet>
      <dgm:spPr/>
    </dgm:pt>
    <dgm:pt modelId="{F555F2D0-63CB-46DD-8D98-9035BF0E8BBA}" type="pres">
      <dgm:prSet presAssocID="{95EACCE7-8BA4-4A46-A3BF-9894F88EBBFE}" presName="rootComposite" presStyleCnt="0"/>
      <dgm:spPr/>
    </dgm:pt>
    <dgm:pt modelId="{D3833086-6700-48DB-A50B-8FD660012780}" type="pres">
      <dgm:prSet presAssocID="{95EACCE7-8BA4-4A46-A3BF-9894F88EBBFE}" presName="rootText" presStyleLbl="node4" presStyleIdx="5" presStyleCnt="9">
        <dgm:presLayoutVars>
          <dgm:chPref val="3"/>
        </dgm:presLayoutVars>
      </dgm:prSet>
      <dgm:spPr/>
    </dgm:pt>
    <dgm:pt modelId="{A5648CA5-D1F6-4176-BE16-E44795623D04}" type="pres">
      <dgm:prSet presAssocID="{95EACCE7-8BA4-4A46-A3BF-9894F88EBBFE}" presName="rootConnector" presStyleLbl="node4" presStyleIdx="5" presStyleCnt="9"/>
      <dgm:spPr/>
    </dgm:pt>
    <dgm:pt modelId="{AC6CB950-1F55-4916-B844-1BCA431A8243}" type="pres">
      <dgm:prSet presAssocID="{95EACCE7-8BA4-4A46-A3BF-9894F88EBBFE}" presName="hierChild4" presStyleCnt="0"/>
      <dgm:spPr/>
    </dgm:pt>
    <dgm:pt modelId="{47F6B1CA-5948-43C8-AA18-3D8CCC4CB1D1}" type="pres">
      <dgm:prSet presAssocID="{95EACCE7-8BA4-4A46-A3BF-9894F88EBBFE}" presName="hierChild5" presStyleCnt="0"/>
      <dgm:spPr/>
    </dgm:pt>
    <dgm:pt modelId="{740506F7-E98B-4354-A62D-37ECB2EFF3C0}" type="pres">
      <dgm:prSet presAssocID="{746B74BE-0A62-4263-A2DD-693201298DDD}" presName="hierChild5" presStyleCnt="0"/>
      <dgm:spPr/>
    </dgm:pt>
    <dgm:pt modelId="{FD7A7DA2-C11C-43A4-8706-6E4105F350C9}" type="pres">
      <dgm:prSet presAssocID="{C149A43D-23E1-481A-A632-7840602088F8}" presName="Name37" presStyleLbl="parChTrans1D3" presStyleIdx="5" presStyleCnt="8"/>
      <dgm:spPr/>
    </dgm:pt>
    <dgm:pt modelId="{8C0785E2-5864-4C2D-814D-260AA51F3CE7}" type="pres">
      <dgm:prSet presAssocID="{603FA477-98AC-4D3E-B66A-4333B42432FE}" presName="hierRoot2" presStyleCnt="0">
        <dgm:presLayoutVars>
          <dgm:hierBranch val="init"/>
        </dgm:presLayoutVars>
      </dgm:prSet>
      <dgm:spPr/>
    </dgm:pt>
    <dgm:pt modelId="{2B7EFC49-A2B8-403E-8B6B-F380604F8E67}" type="pres">
      <dgm:prSet presAssocID="{603FA477-98AC-4D3E-B66A-4333B42432FE}" presName="rootComposite" presStyleCnt="0"/>
      <dgm:spPr/>
    </dgm:pt>
    <dgm:pt modelId="{10F7FC48-065B-4979-ADE6-7110CD2499BC}" type="pres">
      <dgm:prSet presAssocID="{603FA477-98AC-4D3E-B66A-4333B42432FE}" presName="rootText" presStyleLbl="node3" presStyleIdx="5" presStyleCnt="8">
        <dgm:presLayoutVars>
          <dgm:chPref val="3"/>
        </dgm:presLayoutVars>
      </dgm:prSet>
      <dgm:spPr/>
    </dgm:pt>
    <dgm:pt modelId="{74090481-DADE-4CEF-9B0D-345A18740463}" type="pres">
      <dgm:prSet presAssocID="{603FA477-98AC-4D3E-B66A-4333B42432FE}" presName="rootConnector" presStyleLbl="node3" presStyleIdx="5" presStyleCnt="8"/>
      <dgm:spPr/>
    </dgm:pt>
    <dgm:pt modelId="{2DF1CC4F-5DB0-42BD-93EC-E93A2EAC3082}" type="pres">
      <dgm:prSet presAssocID="{603FA477-98AC-4D3E-B66A-4333B42432FE}" presName="hierChild4" presStyleCnt="0"/>
      <dgm:spPr/>
    </dgm:pt>
    <dgm:pt modelId="{E3A47F4B-B263-475C-99E2-E15827A3838A}" type="pres">
      <dgm:prSet presAssocID="{603FA477-98AC-4D3E-B66A-4333B42432FE}" presName="hierChild5" presStyleCnt="0"/>
      <dgm:spPr/>
    </dgm:pt>
    <dgm:pt modelId="{4DB6EC06-BAF1-4E24-AEE0-9FE6FC8162AC}" type="pres">
      <dgm:prSet presAssocID="{5A98E603-B85B-4C4F-9D27-3A2051BCE7BF}" presName="hierChild5" presStyleCnt="0"/>
      <dgm:spPr/>
    </dgm:pt>
    <dgm:pt modelId="{C06D1318-0314-4F91-8F59-1CF5747D7DCC}" type="pres">
      <dgm:prSet presAssocID="{989D0D5A-664B-4E47-B5C9-A2AE767A8C97}" presName="Name37" presStyleLbl="parChTrans1D2" presStyleIdx="3" presStyleCnt="4"/>
      <dgm:spPr/>
    </dgm:pt>
    <dgm:pt modelId="{2B16708C-366B-4CE6-9483-1281822CD802}" type="pres">
      <dgm:prSet presAssocID="{1FC648C5-B3DE-4BDF-975A-F886163B61E8}" presName="hierRoot2" presStyleCnt="0">
        <dgm:presLayoutVars>
          <dgm:hierBranch val="init"/>
        </dgm:presLayoutVars>
      </dgm:prSet>
      <dgm:spPr/>
    </dgm:pt>
    <dgm:pt modelId="{ECCDC6D4-D649-409B-AAA0-C893AE6E0C39}" type="pres">
      <dgm:prSet presAssocID="{1FC648C5-B3DE-4BDF-975A-F886163B61E8}" presName="rootComposite" presStyleCnt="0"/>
      <dgm:spPr/>
    </dgm:pt>
    <dgm:pt modelId="{1D097542-AA05-4B0E-9B0C-74F00ED8F22A}" type="pres">
      <dgm:prSet presAssocID="{1FC648C5-B3DE-4BDF-975A-F886163B61E8}" presName="rootText" presStyleLbl="node2" presStyleIdx="3" presStyleCnt="4">
        <dgm:presLayoutVars>
          <dgm:chPref val="3"/>
        </dgm:presLayoutVars>
      </dgm:prSet>
      <dgm:spPr/>
    </dgm:pt>
    <dgm:pt modelId="{DC119F86-78AD-4267-B4EE-B68B1C00BCC7}" type="pres">
      <dgm:prSet presAssocID="{1FC648C5-B3DE-4BDF-975A-F886163B61E8}" presName="rootConnector" presStyleLbl="node2" presStyleIdx="3" presStyleCnt="4"/>
      <dgm:spPr/>
    </dgm:pt>
    <dgm:pt modelId="{95F018EC-CEA4-437F-BC59-8FBE00D71351}" type="pres">
      <dgm:prSet presAssocID="{1FC648C5-B3DE-4BDF-975A-F886163B61E8}" presName="hierChild4" presStyleCnt="0"/>
      <dgm:spPr/>
    </dgm:pt>
    <dgm:pt modelId="{53E69D44-8AE7-4964-BF6B-37EC0033ECE0}" type="pres">
      <dgm:prSet presAssocID="{1BE3BEF1-1A4F-43F4-AF30-AC8012BA0BDF}" presName="Name37" presStyleLbl="parChTrans1D3" presStyleIdx="6" presStyleCnt="8"/>
      <dgm:spPr/>
    </dgm:pt>
    <dgm:pt modelId="{BE88BA6D-EEA8-41FC-BADA-CF5BE5544EC3}" type="pres">
      <dgm:prSet presAssocID="{0768F630-9749-4F66-8B76-6B23DCE99365}" presName="hierRoot2" presStyleCnt="0">
        <dgm:presLayoutVars>
          <dgm:hierBranch val="init"/>
        </dgm:presLayoutVars>
      </dgm:prSet>
      <dgm:spPr/>
    </dgm:pt>
    <dgm:pt modelId="{0A99C662-D87A-4121-AC0F-4A5B9D1D9C91}" type="pres">
      <dgm:prSet presAssocID="{0768F630-9749-4F66-8B76-6B23DCE99365}" presName="rootComposite" presStyleCnt="0"/>
      <dgm:spPr/>
    </dgm:pt>
    <dgm:pt modelId="{D272CF20-7C71-4972-82D7-928361A5A790}" type="pres">
      <dgm:prSet presAssocID="{0768F630-9749-4F66-8B76-6B23DCE99365}" presName="rootText" presStyleLbl="node3" presStyleIdx="6" presStyleCnt="8">
        <dgm:presLayoutVars>
          <dgm:chPref val="3"/>
        </dgm:presLayoutVars>
      </dgm:prSet>
      <dgm:spPr/>
    </dgm:pt>
    <dgm:pt modelId="{A476C996-5806-445E-8AD0-7E180DD44016}" type="pres">
      <dgm:prSet presAssocID="{0768F630-9749-4F66-8B76-6B23DCE99365}" presName="rootConnector" presStyleLbl="node3" presStyleIdx="6" presStyleCnt="8"/>
      <dgm:spPr/>
    </dgm:pt>
    <dgm:pt modelId="{FF1AD433-38AD-49CE-95C1-65BB862D46B8}" type="pres">
      <dgm:prSet presAssocID="{0768F630-9749-4F66-8B76-6B23DCE99365}" presName="hierChild4" presStyleCnt="0"/>
      <dgm:spPr/>
    </dgm:pt>
    <dgm:pt modelId="{AFC20B0B-73E6-4E43-9B16-3DD6C6D2C440}" type="pres">
      <dgm:prSet presAssocID="{46ED1147-854F-41CB-947A-5652694DBCB1}" presName="Name37" presStyleLbl="parChTrans1D4" presStyleIdx="6" presStyleCnt="9"/>
      <dgm:spPr/>
    </dgm:pt>
    <dgm:pt modelId="{2AE8D17E-E6DE-4692-9303-418AC0B7C7D6}" type="pres">
      <dgm:prSet presAssocID="{86C01776-8B32-470E-BD4B-68AC32FE6F96}" presName="hierRoot2" presStyleCnt="0">
        <dgm:presLayoutVars>
          <dgm:hierBranch val="init"/>
        </dgm:presLayoutVars>
      </dgm:prSet>
      <dgm:spPr/>
    </dgm:pt>
    <dgm:pt modelId="{B524B718-37BB-4642-94E0-ECD5B04B7C95}" type="pres">
      <dgm:prSet presAssocID="{86C01776-8B32-470E-BD4B-68AC32FE6F96}" presName="rootComposite" presStyleCnt="0"/>
      <dgm:spPr/>
    </dgm:pt>
    <dgm:pt modelId="{0204B66E-9D76-4C48-8094-2304999DCFBF}" type="pres">
      <dgm:prSet presAssocID="{86C01776-8B32-470E-BD4B-68AC32FE6F96}" presName="rootText" presStyleLbl="node4" presStyleIdx="6" presStyleCnt="9">
        <dgm:presLayoutVars>
          <dgm:chPref val="3"/>
        </dgm:presLayoutVars>
      </dgm:prSet>
      <dgm:spPr/>
    </dgm:pt>
    <dgm:pt modelId="{45C5D42B-6EC6-4809-BF91-6CCC5DDD5F2B}" type="pres">
      <dgm:prSet presAssocID="{86C01776-8B32-470E-BD4B-68AC32FE6F96}" presName="rootConnector" presStyleLbl="node4" presStyleIdx="6" presStyleCnt="9"/>
      <dgm:spPr/>
    </dgm:pt>
    <dgm:pt modelId="{1EDA4867-E5DC-4FB0-8FF1-84FFB7FC40D7}" type="pres">
      <dgm:prSet presAssocID="{86C01776-8B32-470E-BD4B-68AC32FE6F96}" presName="hierChild4" presStyleCnt="0"/>
      <dgm:spPr/>
    </dgm:pt>
    <dgm:pt modelId="{5ED60BD9-4008-4724-98C3-97012C8C5AD0}" type="pres">
      <dgm:prSet presAssocID="{86C01776-8B32-470E-BD4B-68AC32FE6F96}" presName="hierChild5" presStyleCnt="0"/>
      <dgm:spPr/>
    </dgm:pt>
    <dgm:pt modelId="{1C315B7C-C493-43EB-B47D-AB65BF0BC545}" type="pres">
      <dgm:prSet presAssocID="{0768F630-9749-4F66-8B76-6B23DCE99365}" presName="hierChild5" presStyleCnt="0"/>
      <dgm:spPr/>
    </dgm:pt>
    <dgm:pt modelId="{D680EDF6-A443-45C7-9781-D7D0E0EF3910}" type="pres">
      <dgm:prSet presAssocID="{83CFA3F8-DF8F-4514-BF59-5C5B3327D855}" presName="Name37" presStyleLbl="parChTrans1D3" presStyleIdx="7" presStyleCnt="8"/>
      <dgm:spPr/>
    </dgm:pt>
    <dgm:pt modelId="{5DF3D628-D70A-4AD3-9B1C-E5E0B9571388}" type="pres">
      <dgm:prSet presAssocID="{81DAC8B7-AF76-413A-B3CB-6BD280DB16CA}" presName="hierRoot2" presStyleCnt="0">
        <dgm:presLayoutVars>
          <dgm:hierBranch val="init"/>
        </dgm:presLayoutVars>
      </dgm:prSet>
      <dgm:spPr/>
    </dgm:pt>
    <dgm:pt modelId="{FE86CC41-B52D-4250-ABDF-BF798EDE337B}" type="pres">
      <dgm:prSet presAssocID="{81DAC8B7-AF76-413A-B3CB-6BD280DB16CA}" presName="rootComposite" presStyleCnt="0"/>
      <dgm:spPr/>
    </dgm:pt>
    <dgm:pt modelId="{482ACDC1-5182-476B-B205-97914682E509}" type="pres">
      <dgm:prSet presAssocID="{81DAC8B7-AF76-413A-B3CB-6BD280DB16CA}" presName="rootText" presStyleLbl="node3" presStyleIdx="7" presStyleCnt="8">
        <dgm:presLayoutVars>
          <dgm:chPref val="3"/>
        </dgm:presLayoutVars>
      </dgm:prSet>
      <dgm:spPr/>
    </dgm:pt>
    <dgm:pt modelId="{DBD52CB7-3E81-465B-9241-1EA6EF7ACA25}" type="pres">
      <dgm:prSet presAssocID="{81DAC8B7-AF76-413A-B3CB-6BD280DB16CA}" presName="rootConnector" presStyleLbl="node3" presStyleIdx="7" presStyleCnt="8"/>
      <dgm:spPr/>
    </dgm:pt>
    <dgm:pt modelId="{640F5ACB-C3E2-48F1-B35A-066423753AB3}" type="pres">
      <dgm:prSet presAssocID="{81DAC8B7-AF76-413A-B3CB-6BD280DB16CA}" presName="hierChild4" presStyleCnt="0"/>
      <dgm:spPr/>
    </dgm:pt>
    <dgm:pt modelId="{62AD74A9-0EA8-43A0-B600-4326126F1188}" type="pres">
      <dgm:prSet presAssocID="{C1E19714-8DD5-4BF1-B9D5-455B81E794D7}" presName="Name37" presStyleLbl="parChTrans1D4" presStyleIdx="7" presStyleCnt="9"/>
      <dgm:spPr/>
    </dgm:pt>
    <dgm:pt modelId="{29C6DAB3-9B54-4768-A684-2B9632BA05C5}" type="pres">
      <dgm:prSet presAssocID="{6C7C05B8-1A6C-4EC2-85B8-EC7C093F9A92}" presName="hierRoot2" presStyleCnt="0">
        <dgm:presLayoutVars>
          <dgm:hierBranch val="init"/>
        </dgm:presLayoutVars>
      </dgm:prSet>
      <dgm:spPr/>
    </dgm:pt>
    <dgm:pt modelId="{CC4059B4-5A98-4FBE-9D0C-E2AD95792AE4}" type="pres">
      <dgm:prSet presAssocID="{6C7C05B8-1A6C-4EC2-85B8-EC7C093F9A92}" presName="rootComposite" presStyleCnt="0"/>
      <dgm:spPr/>
    </dgm:pt>
    <dgm:pt modelId="{4D78A00F-ED58-48EA-B3C1-09C39C4B95CA}" type="pres">
      <dgm:prSet presAssocID="{6C7C05B8-1A6C-4EC2-85B8-EC7C093F9A92}" presName="rootText" presStyleLbl="node4" presStyleIdx="7" presStyleCnt="9" custScaleY="115439">
        <dgm:presLayoutVars>
          <dgm:chPref val="3"/>
        </dgm:presLayoutVars>
      </dgm:prSet>
      <dgm:spPr/>
    </dgm:pt>
    <dgm:pt modelId="{D3556AA8-8773-4DDD-BDD4-929557884C9C}" type="pres">
      <dgm:prSet presAssocID="{6C7C05B8-1A6C-4EC2-85B8-EC7C093F9A92}" presName="rootConnector" presStyleLbl="node4" presStyleIdx="7" presStyleCnt="9"/>
      <dgm:spPr/>
    </dgm:pt>
    <dgm:pt modelId="{A4FDC050-1B6E-428A-80EF-D02A9CDB8F38}" type="pres">
      <dgm:prSet presAssocID="{6C7C05B8-1A6C-4EC2-85B8-EC7C093F9A92}" presName="hierChild4" presStyleCnt="0"/>
      <dgm:spPr/>
    </dgm:pt>
    <dgm:pt modelId="{4AD79986-6EFA-41CF-940C-0582B843292C}" type="pres">
      <dgm:prSet presAssocID="{7A16E394-2D9C-4440-BAD2-583E3CC0816C}" presName="Name37" presStyleLbl="parChTrans1D4" presStyleIdx="8" presStyleCnt="9"/>
      <dgm:spPr/>
    </dgm:pt>
    <dgm:pt modelId="{3E0262B6-2F16-4B52-B624-A4B79C21B3C5}" type="pres">
      <dgm:prSet presAssocID="{FA05E88F-488C-4F0A-8BA1-60619F638DCF}" presName="hierRoot2" presStyleCnt="0">
        <dgm:presLayoutVars>
          <dgm:hierBranch val="init"/>
        </dgm:presLayoutVars>
      </dgm:prSet>
      <dgm:spPr/>
    </dgm:pt>
    <dgm:pt modelId="{0AC4EA3F-FD31-4895-A703-8C52B6F25C61}" type="pres">
      <dgm:prSet presAssocID="{FA05E88F-488C-4F0A-8BA1-60619F638DCF}" presName="rootComposite" presStyleCnt="0"/>
      <dgm:spPr/>
    </dgm:pt>
    <dgm:pt modelId="{B6C4BCD7-BDE3-41B6-AA75-59F2D8907594}" type="pres">
      <dgm:prSet presAssocID="{FA05E88F-488C-4F0A-8BA1-60619F638DCF}" presName="rootText" presStyleLbl="node4" presStyleIdx="8" presStyleCnt="9">
        <dgm:presLayoutVars>
          <dgm:chPref val="3"/>
        </dgm:presLayoutVars>
      </dgm:prSet>
      <dgm:spPr/>
    </dgm:pt>
    <dgm:pt modelId="{80E547F6-361D-43DF-B9BC-3B78ED47D746}" type="pres">
      <dgm:prSet presAssocID="{FA05E88F-488C-4F0A-8BA1-60619F638DCF}" presName="rootConnector" presStyleLbl="node4" presStyleIdx="8" presStyleCnt="9"/>
      <dgm:spPr/>
    </dgm:pt>
    <dgm:pt modelId="{B3ED80DD-38C3-4E6A-A57B-F0E3BF7EDF69}" type="pres">
      <dgm:prSet presAssocID="{FA05E88F-488C-4F0A-8BA1-60619F638DCF}" presName="hierChild4" presStyleCnt="0"/>
      <dgm:spPr/>
    </dgm:pt>
    <dgm:pt modelId="{64CE6BB2-250A-4463-9162-DF5250849E9A}" type="pres">
      <dgm:prSet presAssocID="{FA05E88F-488C-4F0A-8BA1-60619F638DCF}" presName="hierChild5" presStyleCnt="0"/>
      <dgm:spPr/>
    </dgm:pt>
    <dgm:pt modelId="{5CA39154-0C1E-410B-AABB-15734C44A3F4}" type="pres">
      <dgm:prSet presAssocID="{6C7C05B8-1A6C-4EC2-85B8-EC7C093F9A92}" presName="hierChild5" presStyleCnt="0"/>
      <dgm:spPr/>
    </dgm:pt>
    <dgm:pt modelId="{D6320A84-911F-4D2C-86C4-9A420C0B5913}" type="pres">
      <dgm:prSet presAssocID="{81DAC8B7-AF76-413A-B3CB-6BD280DB16CA}" presName="hierChild5" presStyleCnt="0"/>
      <dgm:spPr/>
    </dgm:pt>
    <dgm:pt modelId="{758E51B0-77A8-4C19-A112-AEFDC4951016}" type="pres">
      <dgm:prSet presAssocID="{1FC648C5-B3DE-4BDF-975A-F886163B61E8}" presName="hierChild5" presStyleCnt="0"/>
      <dgm:spPr/>
    </dgm:pt>
    <dgm:pt modelId="{6825BBAA-A632-4525-824B-ED6B5175CFD7}" type="pres">
      <dgm:prSet presAssocID="{356FF828-75A5-460B-A2B0-CC10CEBFFBA6}" presName="hierChild3" presStyleCnt="0"/>
      <dgm:spPr/>
    </dgm:pt>
  </dgm:ptLst>
  <dgm:cxnLst>
    <dgm:cxn modelId="{0E2B3F05-3FB1-421A-86EC-24DD642EA714}" type="presOf" srcId="{7FA46DCB-B6FE-40B3-872E-B302ED5870B3}" destId="{5E7810CA-7702-48A1-B2D3-DC99DCEF4BB4}" srcOrd="0" destOrd="0" presId="urn:microsoft.com/office/officeart/2005/8/layout/orgChart1"/>
    <dgm:cxn modelId="{F9D0DC09-EE01-44A5-9AAE-AE2E9693B45F}" srcId="{FD062974-FF3D-4FFA-B18F-489D104A6396}" destId="{56D901AD-8FF6-4C7D-84BC-A35F5D1A5298}" srcOrd="0" destOrd="0" parTransId="{159CFCC8-679D-4DC0-9733-A14579F827B5}" sibTransId="{E11E8ADC-7C46-48FB-A08A-E2D919C25008}"/>
    <dgm:cxn modelId="{842ADA0A-D056-4E9A-B0A3-4BC006837802}" srcId="{1FC648C5-B3DE-4BDF-975A-F886163B61E8}" destId="{0768F630-9749-4F66-8B76-6B23DCE99365}" srcOrd="0" destOrd="0" parTransId="{1BE3BEF1-1A4F-43F4-AF30-AC8012BA0BDF}" sibTransId="{8252714B-3C81-4F57-A2C8-58B9FA9145BE}"/>
    <dgm:cxn modelId="{4F1BB90E-55AA-430C-A775-FCD99647757A}" type="presOf" srcId="{F720F7A3-B165-4ECB-A043-9E5818B87D39}" destId="{014E4C2D-E552-48CB-B724-8A22B7470380}" srcOrd="0" destOrd="0" presId="urn:microsoft.com/office/officeart/2005/8/layout/orgChart1"/>
    <dgm:cxn modelId="{418C7110-8979-4134-8B56-3576E6ED9061}" type="presOf" srcId="{6B7B2A42-9B13-4A0E-992D-7D1061361CBD}" destId="{87F7A4A7-7337-4A59-B987-EA1CFEF11FF9}" srcOrd="0" destOrd="0" presId="urn:microsoft.com/office/officeart/2005/8/layout/orgChart1"/>
    <dgm:cxn modelId="{F6393B11-ECF7-4802-B227-14F80E0E5685}" type="presOf" srcId="{FA05E88F-488C-4F0A-8BA1-60619F638DCF}" destId="{B6C4BCD7-BDE3-41B6-AA75-59F2D8907594}" srcOrd="0" destOrd="0" presId="urn:microsoft.com/office/officeart/2005/8/layout/orgChart1"/>
    <dgm:cxn modelId="{7A585415-F859-4564-9708-AEB0B45F8B5B}" srcId="{6C7C05B8-1A6C-4EC2-85B8-EC7C093F9A92}" destId="{FA05E88F-488C-4F0A-8BA1-60619F638DCF}" srcOrd="0" destOrd="0" parTransId="{7A16E394-2D9C-4440-BAD2-583E3CC0816C}" sibTransId="{1100F3DB-0BB7-4263-9279-B4289EB69C69}"/>
    <dgm:cxn modelId="{09F7F518-A3E0-4503-B43A-825BDD7EF764}" srcId="{E43AED46-3F1E-47A3-8235-6CC1CE117E6D}" destId="{356FF828-75A5-460B-A2B0-CC10CEBFFBA6}" srcOrd="0" destOrd="0" parTransId="{680BECD4-6DBE-4102-8D4E-9C0D185FE7FF}" sibTransId="{30032E0F-6656-45B5-A1FD-76B875325887}"/>
    <dgm:cxn modelId="{AB4F3C1A-65AE-4FA8-BAE9-6D00C96A94FC}" type="presOf" srcId="{0768F630-9749-4F66-8B76-6B23DCE99365}" destId="{D272CF20-7C71-4972-82D7-928361A5A790}" srcOrd="0" destOrd="0" presId="urn:microsoft.com/office/officeart/2005/8/layout/orgChart1"/>
    <dgm:cxn modelId="{5475511B-5614-4111-A917-EAA0391C1184}" type="presOf" srcId="{05FF0766-5F03-4EAA-9091-15A5869AF545}" destId="{D0F5F951-DBD5-4524-9D9C-24079664EACD}" srcOrd="0" destOrd="0" presId="urn:microsoft.com/office/officeart/2005/8/layout/orgChart1"/>
    <dgm:cxn modelId="{D98DD41B-1482-4A91-AFC7-13C2833FB4F6}" type="presOf" srcId="{2E0BC91A-CDA3-4E1B-939E-F0301AA8FA2D}" destId="{FCE952C5-C831-41A4-9B8A-DBAC2307D0CB}" srcOrd="0" destOrd="0" presId="urn:microsoft.com/office/officeart/2005/8/layout/orgChart1"/>
    <dgm:cxn modelId="{31F9611C-D2AE-460C-8073-53E3DC57D7B7}" type="presOf" srcId="{F9A3D0F8-0918-49CC-8F27-BFBB225186B6}" destId="{FAA659FD-E37A-4532-9778-8B150BB01545}" srcOrd="0" destOrd="0" presId="urn:microsoft.com/office/officeart/2005/8/layout/orgChart1"/>
    <dgm:cxn modelId="{DD6F7C1D-968F-4D51-8B23-DD2FD8C26B47}" srcId="{356FF828-75A5-460B-A2B0-CC10CEBFFBA6}" destId="{2E696104-F8CA-4610-B7EE-D224DA4B23E7}" srcOrd="0" destOrd="0" parTransId="{B79100E6-0FCB-40A7-AD74-EB96678EB054}" sibTransId="{F10EE9D5-384B-4A97-B302-7E923A4355A6}"/>
    <dgm:cxn modelId="{5E6C4F22-5178-40C5-B01C-934325446EB8}" type="presOf" srcId="{E43AED46-3F1E-47A3-8235-6CC1CE117E6D}" destId="{CE9AECBC-0068-4DD2-9AE9-D31FB97B953B}" srcOrd="0" destOrd="0" presId="urn:microsoft.com/office/officeart/2005/8/layout/orgChart1"/>
    <dgm:cxn modelId="{E9DE0324-0A20-4948-BEB3-1A07FB513D03}" type="presOf" srcId="{56D901AD-8FF6-4C7D-84BC-A35F5D1A5298}" destId="{B2CE0937-9C99-417A-85C5-798924DB24B6}" srcOrd="1" destOrd="0" presId="urn:microsoft.com/office/officeart/2005/8/layout/orgChart1"/>
    <dgm:cxn modelId="{39B18E24-43D0-49E1-B236-DA964E5AF760}" srcId="{356FF828-75A5-460B-A2B0-CC10CEBFFBA6}" destId="{1FC648C5-B3DE-4BDF-975A-F886163B61E8}" srcOrd="3" destOrd="0" parTransId="{989D0D5A-664B-4E47-B5C9-A2AE767A8C97}" sibTransId="{3F646696-4C58-4179-AFE6-0961E7BF0653}"/>
    <dgm:cxn modelId="{87215428-EBC5-4D34-9B20-64D15B1CC5E3}" type="presOf" srcId="{6C7C05B8-1A6C-4EC2-85B8-EC7C093F9A92}" destId="{4D78A00F-ED58-48EA-B3C1-09C39C4B95CA}" srcOrd="0" destOrd="0" presId="urn:microsoft.com/office/officeart/2005/8/layout/orgChart1"/>
    <dgm:cxn modelId="{046DAA29-2044-4388-A72B-B6F7B862E103}" type="presOf" srcId="{5A98E603-B85B-4C4F-9D27-3A2051BCE7BF}" destId="{DDCA20AD-1E72-4D8C-84B4-6557FC482FDF}" srcOrd="0" destOrd="0" presId="urn:microsoft.com/office/officeart/2005/8/layout/orgChart1"/>
    <dgm:cxn modelId="{30CC092C-6BD3-4A2F-95F2-5BE63AE88BBF}" type="presOf" srcId="{2E696104-F8CA-4610-B7EE-D224DA4B23E7}" destId="{15C07FAD-7033-49F8-83E3-2B2C1BA70C95}" srcOrd="0" destOrd="0" presId="urn:microsoft.com/office/officeart/2005/8/layout/orgChart1"/>
    <dgm:cxn modelId="{225B8632-B0F8-4CC3-9A96-F9922568E95D}" type="presOf" srcId="{7FA46DCB-B6FE-40B3-872E-B302ED5870B3}" destId="{D1F528CC-3603-450B-B3D1-7A7A0F8CC1FA}" srcOrd="1" destOrd="0" presId="urn:microsoft.com/office/officeart/2005/8/layout/orgChart1"/>
    <dgm:cxn modelId="{9DAC9F33-0185-4A07-B4F6-07C514600087}" type="presOf" srcId="{DE6C20F9-B475-4D9F-9E14-E7D06B995F0E}" destId="{CEBD8759-C609-47AF-BBE3-B2F532728E2A}" srcOrd="0" destOrd="0" presId="urn:microsoft.com/office/officeart/2005/8/layout/orgChart1"/>
    <dgm:cxn modelId="{B610B139-7177-40DE-9426-AAD58F05BD0B}" type="presOf" srcId="{E6C7BD79-F46C-4A48-9097-8FBEE5C8BD0D}" destId="{1B79F46D-3C74-41AE-B4ED-FE3522554184}" srcOrd="0" destOrd="0" presId="urn:microsoft.com/office/officeart/2005/8/layout/orgChart1"/>
    <dgm:cxn modelId="{27D1423A-6C4C-43D2-AC4A-13373B07B0D2}" srcId="{746B74BE-0A62-4263-A2DD-693201298DDD}" destId="{95EACCE7-8BA4-4A46-A3BF-9894F88EBBFE}" srcOrd="0" destOrd="0" parTransId="{DE6C20F9-B475-4D9F-9E14-E7D06B995F0E}" sibTransId="{676A52B8-4A9D-40FB-8E1E-647089E1E922}"/>
    <dgm:cxn modelId="{23078D3A-252A-4C72-AE55-156A560CEDC1}" type="presOf" srcId="{7111174A-CF08-43CD-9CE8-001AD3491C59}" destId="{C13B8517-FA84-40CF-A54E-034D37BC68BF}" srcOrd="0" destOrd="0" presId="urn:microsoft.com/office/officeart/2005/8/layout/orgChart1"/>
    <dgm:cxn modelId="{B2A24A3C-CC9F-4C43-9883-1AC0D20CA6D6}" type="presOf" srcId="{989D0D5A-664B-4E47-B5C9-A2AE767A8C97}" destId="{C06D1318-0314-4F91-8F59-1CF5747D7DCC}" srcOrd="0" destOrd="0" presId="urn:microsoft.com/office/officeart/2005/8/layout/orgChart1"/>
    <dgm:cxn modelId="{617C6F40-6E51-4C5D-852E-0CB968D704CE}" type="presOf" srcId="{E87D3C09-AA14-437C-A8D6-035E0081C986}" destId="{77C199D7-1264-4D89-A116-ED534E9F1BA0}" srcOrd="0" destOrd="0" presId="urn:microsoft.com/office/officeart/2005/8/layout/orgChart1"/>
    <dgm:cxn modelId="{6270D95E-2B3A-4211-B98E-27A12D987677}" type="presOf" srcId="{46ED1147-854F-41CB-947A-5652694DBCB1}" destId="{AFC20B0B-73E6-4E43-9B16-3DD6C6D2C440}" srcOrd="0" destOrd="0" presId="urn:microsoft.com/office/officeart/2005/8/layout/orgChart1"/>
    <dgm:cxn modelId="{143E8941-D202-4BA4-AA89-A496A3D47968}" srcId="{7FA46DCB-B6FE-40B3-872E-B302ED5870B3}" destId="{E87D3C09-AA14-437C-A8D6-035E0081C986}" srcOrd="0" destOrd="0" parTransId="{FC92BDC9-C5FF-4C97-82A6-DB75DA191012}" sibTransId="{FD1056F9-930E-48E7-B96C-CA0681176776}"/>
    <dgm:cxn modelId="{CF37C443-5D08-44D9-92FD-4A763AC2897A}" type="presOf" srcId="{1BE3BEF1-1A4F-43F4-AF30-AC8012BA0BDF}" destId="{53E69D44-8AE7-4964-BF6B-37EC0033ECE0}" srcOrd="0" destOrd="0" presId="urn:microsoft.com/office/officeart/2005/8/layout/orgChart1"/>
    <dgm:cxn modelId="{077C3964-84FC-40EF-B7E7-3376F59A522F}" type="presOf" srcId="{83CFA3F8-DF8F-4514-BF59-5C5B3327D855}" destId="{D680EDF6-A443-45C7-9781-D7D0E0EF3910}" srcOrd="0" destOrd="0" presId="urn:microsoft.com/office/officeart/2005/8/layout/orgChart1"/>
    <dgm:cxn modelId="{71DB7046-7B01-4044-82CD-CFD86E2C683F}" type="presOf" srcId="{95EACCE7-8BA4-4A46-A3BF-9894F88EBBFE}" destId="{A5648CA5-D1F6-4176-BE16-E44795623D04}" srcOrd="1" destOrd="0" presId="urn:microsoft.com/office/officeart/2005/8/layout/orgChart1"/>
    <dgm:cxn modelId="{B96C014A-D3F5-4E9F-B11A-DB61FFA1B418}" srcId="{5A98E603-B85B-4C4F-9D27-3A2051BCE7BF}" destId="{6517AB6B-05BC-41E3-81CF-CD27AC76AE42}" srcOrd="0" destOrd="0" parTransId="{6E913018-87E6-4845-89A3-9E12F14E58C9}" sibTransId="{EDEA1057-BCB7-479E-9656-EF67AA94C322}"/>
    <dgm:cxn modelId="{9D43494A-F936-4B2F-BF0B-484A0D82778D}" type="presOf" srcId="{B33ED22F-E569-49A4-837F-7EE4B2E96FED}" destId="{76D681B9-09DF-4816-BF18-7B691076512B}" srcOrd="1" destOrd="0" presId="urn:microsoft.com/office/officeart/2005/8/layout/orgChart1"/>
    <dgm:cxn modelId="{FA56C94C-A3C1-43AD-A89E-DCF50B2582A8}" srcId="{81DAC8B7-AF76-413A-B3CB-6BD280DB16CA}" destId="{6C7C05B8-1A6C-4EC2-85B8-EC7C093F9A92}" srcOrd="0" destOrd="0" parTransId="{C1E19714-8DD5-4BF1-B9D5-455B81E794D7}" sibTransId="{774CDC99-6C59-406D-AD6E-D905706742F5}"/>
    <dgm:cxn modelId="{CE58E34C-8E5C-45E0-83E5-9E772635C5C3}" type="presOf" srcId="{FA05E88F-488C-4F0A-8BA1-60619F638DCF}" destId="{80E547F6-361D-43DF-B9BC-3B78ED47D746}" srcOrd="1" destOrd="0" presId="urn:microsoft.com/office/officeart/2005/8/layout/orgChart1"/>
    <dgm:cxn modelId="{A9AA4D6F-18C7-45B1-8844-E43BCBDB7BCD}" type="presOf" srcId="{B1FAC673-6743-42F7-B5AB-A71AAE17B8D0}" destId="{F2E10F64-2936-4230-81AB-DB046B0E3174}" srcOrd="1" destOrd="0" presId="urn:microsoft.com/office/officeart/2005/8/layout/orgChart1"/>
    <dgm:cxn modelId="{2788B04F-D2D7-4F6A-90E6-35300D69991D}" type="presOf" srcId="{C1E19714-8DD5-4BF1-B9D5-455B81E794D7}" destId="{62AD74A9-0EA8-43A0-B600-4326126F1188}" srcOrd="0" destOrd="0" presId="urn:microsoft.com/office/officeart/2005/8/layout/orgChart1"/>
    <dgm:cxn modelId="{F9A98872-4B17-4EAA-9285-77114EDE6D66}" type="presOf" srcId="{746B74BE-0A62-4263-A2DD-693201298DDD}" destId="{4159C869-3CE2-4236-8CD5-694245604611}" srcOrd="0" destOrd="0" presId="urn:microsoft.com/office/officeart/2005/8/layout/orgChart1"/>
    <dgm:cxn modelId="{C36AFC72-B3D4-4C89-A277-CC4F6061B352}" type="presOf" srcId="{0768F630-9749-4F66-8B76-6B23DCE99365}" destId="{A476C996-5806-445E-8AD0-7E180DD44016}" srcOrd="1" destOrd="0" presId="urn:microsoft.com/office/officeart/2005/8/layout/orgChart1"/>
    <dgm:cxn modelId="{BA8DA675-916E-4036-BD2A-BA8998082370}" srcId="{356FF828-75A5-460B-A2B0-CC10CEBFFBA6}" destId="{5A98E603-B85B-4C4F-9D27-3A2051BCE7BF}" srcOrd="2" destOrd="0" parTransId="{A02F4FA7-3FC8-420E-ABA3-AF8926197CE2}" sibTransId="{E11BB8AA-69C3-405E-99F2-E80E20A96716}"/>
    <dgm:cxn modelId="{D4A67976-0C82-4B79-8592-D99CD03431E1}" type="presOf" srcId="{159CFCC8-679D-4DC0-9733-A14579F827B5}" destId="{C3F9D521-7CBC-4944-AEE6-84B60D1219E1}" srcOrd="0" destOrd="0" presId="urn:microsoft.com/office/officeart/2005/8/layout/orgChart1"/>
    <dgm:cxn modelId="{D0CD6257-C3F8-4AB7-872A-76E39653A3D9}" type="presOf" srcId="{A02F4FA7-3FC8-420E-ABA3-AF8926197CE2}" destId="{630FE987-EC0B-43C7-985C-8BC254B6F982}" srcOrd="0" destOrd="0" presId="urn:microsoft.com/office/officeart/2005/8/layout/orgChart1"/>
    <dgm:cxn modelId="{E15CBB77-4C2C-487D-B05A-42FCE4B4EF24}" type="presOf" srcId="{FD062974-FF3D-4FFA-B18F-489D104A6396}" destId="{34BCE5EB-F1CF-4FBF-A40B-B128B28119C0}" srcOrd="1" destOrd="0" presId="urn:microsoft.com/office/officeart/2005/8/layout/orgChart1"/>
    <dgm:cxn modelId="{3CDD4F58-581B-40C1-A64F-7F31CE2059FC}" type="presOf" srcId="{C149A43D-23E1-481A-A632-7840602088F8}" destId="{FD7A7DA2-C11C-43A4-8706-6E4105F350C9}" srcOrd="0" destOrd="0" presId="urn:microsoft.com/office/officeart/2005/8/layout/orgChart1"/>
    <dgm:cxn modelId="{6E43C658-560C-4FBF-9006-4348A3C028A9}" type="presOf" srcId="{27F43290-9D16-40B5-8458-69AF456BD39D}" destId="{5E04811F-443C-45AD-8CD2-4EBEB594ACB0}" srcOrd="0" destOrd="0" presId="urn:microsoft.com/office/officeart/2005/8/layout/orgChart1"/>
    <dgm:cxn modelId="{2C5A4E79-7397-428B-ABCB-8704438FCDE4}" type="presOf" srcId="{56D901AD-8FF6-4C7D-84BC-A35F5D1A5298}" destId="{B99E0AB4-A98D-4CF3-9C01-3ED770B25598}" srcOrd="0" destOrd="0" presId="urn:microsoft.com/office/officeart/2005/8/layout/orgChart1"/>
    <dgm:cxn modelId="{8F24168A-A96E-49A1-9306-A54334E65BF1}" type="presOf" srcId="{603FA477-98AC-4D3E-B66A-4333B42432FE}" destId="{74090481-DADE-4CEF-9B0D-345A18740463}" srcOrd="1" destOrd="0" presId="urn:microsoft.com/office/officeart/2005/8/layout/orgChart1"/>
    <dgm:cxn modelId="{2EB5AA8B-28EC-4F2B-94B9-0B7AE9334861}" type="presOf" srcId="{FE66F82F-9A60-4CE6-A5BC-1EC9935C7941}" destId="{994FC354-031B-4C45-90AE-76F32EF2349E}" srcOrd="0" destOrd="0" presId="urn:microsoft.com/office/officeart/2005/8/layout/orgChart1"/>
    <dgm:cxn modelId="{01454B8E-649C-4B1F-A156-ACEE8FB76A6B}" srcId="{356FF828-75A5-460B-A2B0-CC10CEBFFBA6}" destId="{B33ED22F-E569-49A4-837F-7EE4B2E96FED}" srcOrd="1" destOrd="0" parTransId="{F720F7A3-B165-4ECB-A043-9E5818B87D39}" sibTransId="{552BED8A-B99E-4C64-8DAD-A8C8B4E57F80}"/>
    <dgm:cxn modelId="{A9289E8E-7574-4B53-91C9-C061D62DCA62}" type="presOf" srcId="{746B74BE-0A62-4263-A2DD-693201298DDD}" destId="{7B2FE95B-A8BB-4FAA-8922-ED3133C4C938}" srcOrd="1" destOrd="0" presId="urn:microsoft.com/office/officeart/2005/8/layout/orgChart1"/>
    <dgm:cxn modelId="{6B0FD090-22E7-4BEE-BFCC-04CECAB93DB9}" srcId="{B33ED22F-E569-49A4-837F-7EE4B2E96FED}" destId="{7FA46DCB-B6FE-40B3-872E-B302ED5870B3}" srcOrd="0" destOrd="0" parTransId="{F9A3D0F8-0918-49CC-8F27-BFBB225186B6}" sibTransId="{B81C6B31-8A5E-4862-ABBD-ED0E1D1B0B1D}"/>
    <dgm:cxn modelId="{EB0E8D95-1869-47B8-BBB2-5DAA54E75A13}" type="presOf" srcId="{81DAC8B7-AF76-413A-B3CB-6BD280DB16CA}" destId="{482ACDC1-5182-476B-B205-97914682E509}" srcOrd="0" destOrd="0" presId="urn:microsoft.com/office/officeart/2005/8/layout/orgChart1"/>
    <dgm:cxn modelId="{3EEB0996-F126-4155-BF4F-B5AC192E7756}" type="presOf" srcId="{E6C7BD79-F46C-4A48-9097-8FBEE5C8BD0D}" destId="{FFACD590-6DC6-4714-B8B2-F7BD55E3AF9C}" srcOrd="1" destOrd="0" presId="urn:microsoft.com/office/officeart/2005/8/layout/orgChart1"/>
    <dgm:cxn modelId="{58F25999-03A1-4159-8F20-68072AC30ECA}" srcId="{6517AB6B-05BC-41E3-81CF-CD27AC76AE42}" destId="{43B496AD-EE51-4036-90FE-A9D975AE17E1}" srcOrd="0" destOrd="0" parTransId="{7111174A-CF08-43CD-9CE8-001AD3491C59}" sibTransId="{99DA7DD7-7EA5-4EFE-9A1E-66850FE65E47}"/>
    <dgm:cxn modelId="{499FE4A3-5697-4FB4-BA0F-EB5B9626E513}" srcId="{1FC648C5-B3DE-4BDF-975A-F886163B61E8}" destId="{81DAC8B7-AF76-413A-B3CB-6BD280DB16CA}" srcOrd="1" destOrd="0" parTransId="{83CFA3F8-DF8F-4514-BF59-5C5B3327D855}" sibTransId="{F2759F66-4699-4861-A25E-2D9CA0BA6C4E}"/>
    <dgm:cxn modelId="{284DDCA4-A3AE-4DC1-88A6-D48C8171402C}" srcId="{2E696104-F8CA-4610-B7EE-D224DA4B23E7}" destId="{FE66F82F-9A60-4CE6-A5BC-1EC9935C7941}" srcOrd="0" destOrd="0" parTransId="{05FF0766-5F03-4EAA-9091-15A5869AF545}" sibTransId="{B00488E6-30EA-4A10-AA55-A1D75CD14F48}"/>
    <dgm:cxn modelId="{540A5AA7-64A6-4C9F-BD01-3630CB32A8B2}" type="presOf" srcId="{620C5007-7A6F-4572-BD08-36EEDDB910EC}" destId="{55B453AE-CE7F-4C99-9F29-82A01785D3AF}" srcOrd="0" destOrd="0" presId="urn:microsoft.com/office/officeart/2005/8/layout/orgChart1"/>
    <dgm:cxn modelId="{D2300BAA-DB70-4C75-98B3-FBE88AEE535C}" type="presOf" srcId="{43B496AD-EE51-4036-90FE-A9D975AE17E1}" destId="{2E755541-9C0C-4F53-9F97-85E3B991B6B1}" srcOrd="1" destOrd="0" presId="urn:microsoft.com/office/officeart/2005/8/layout/orgChart1"/>
    <dgm:cxn modelId="{D96DCAAC-0422-449C-A93E-B78FCA4632D0}" type="presOf" srcId="{6517AB6B-05BC-41E3-81CF-CD27AC76AE42}" destId="{26C5E0AA-520B-46BA-9171-DAAAA1BBD799}" srcOrd="1" destOrd="0" presId="urn:microsoft.com/office/officeart/2005/8/layout/orgChart1"/>
    <dgm:cxn modelId="{00327BB1-6534-43BF-B40C-ECB49512C530}" type="presOf" srcId="{6E913018-87E6-4845-89A3-9E12F14E58C9}" destId="{709013B0-5954-4793-83A6-0F23C6E90086}" srcOrd="0" destOrd="0" presId="urn:microsoft.com/office/officeart/2005/8/layout/orgChart1"/>
    <dgm:cxn modelId="{51706FB2-9E98-4DF2-9723-1DAC5AF1F5DF}" type="presOf" srcId="{1FC648C5-B3DE-4BDF-975A-F886163B61E8}" destId="{DC119F86-78AD-4267-B4EE-B68B1C00BCC7}" srcOrd="1" destOrd="0" presId="urn:microsoft.com/office/officeart/2005/8/layout/orgChart1"/>
    <dgm:cxn modelId="{DC077EB5-BFC7-4889-BDF7-5B3AC4FE7C30}" srcId="{E6C7BD79-F46C-4A48-9097-8FBEE5C8BD0D}" destId="{B1FAC673-6743-42F7-B5AB-A71AAE17B8D0}" srcOrd="0" destOrd="0" parTransId="{620C5007-7A6F-4572-BD08-36EEDDB910EC}" sibTransId="{71A8B5B2-EDE3-493A-9418-BD82574B4C30}"/>
    <dgm:cxn modelId="{680FF7B6-71CF-4A11-9B6C-317FFE7B96F7}" type="presOf" srcId="{2E696104-F8CA-4610-B7EE-D224DA4B23E7}" destId="{EA5491DD-17D5-4376-A8C9-BA68B4BEACAF}" srcOrd="1" destOrd="0" presId="urn:microsoft.com/office/officeart/2005/8/layout/orgChart1"/>
    <dgm:cxn modelId="{13BDD1B7-24C9-4ACE-853E-3AF855C1C3B9}" type="presOf" srcId="{E87D3C09-AA14-437C-A8D6-035E0081C986}" destId="{4E28C3DD-7632-4293-83DB-6C14DA3F3CAD}" srcOrd="1" destOrd="0" presId="urn:microsoft.com/office/officeart/2005/8/layout/orgChart1"/>
    <dgm:cxn modelId="{1F9382BE-D233-48EA-B477-0E9B7495736C}" type="presOf" srcId="{B1FAC673-6743-42F7-B5AB-A71AAE17B8D0}" destId="{28BEBC2C-9F62-4FDF-865E-EDCA672C6F24}" srcOrd="0" destOrd="0" presId="urn:microsoft.com/office/officeart/2005/8/layout/orgChart1"/>
    <dgm:cxn modelId="{FD6758BF-856B-462A-AD07-9575BDD10D10}" type="presOf" srcId="{FD062974-FF3D-4FFA-B18F-489D104A6396}" destId="{385FEA89-D8A6-4409-8B3B-FBEB4F7653D1}" srcOrd="0" destOrd="0" presId="urn:microsoft.com/office/officeart/2005/8/layout/orgChart1"/>
    <dgm:cxn modelId="{2DDAFDC1-9C11-45C8-9CF5-093234BA1B38}" srcId="{5A98E603-B85B-4C4F-9D27-3A2051BCE7BF}" destId="{603FA477-98AC-4D3E-B66A-4333B42432FE}" srcOrd="2" destOrd="0" parTransId="{C149A43D-23E1-481A-A632-7840602088F8}" sibTransId="{B0C2E153-CAFF-432A-B930-682FDA8A31CC}"/>
    <dgm:cxn modelId="{685812C8-AE73-409F-9CA4-824AF3A498BF}" srcId="{2E696104-F8CA-4610-B7EE-D224DA4B23E7}" destId="{E6C7BD79-F46C-4A48-9097-8FBEE5C8BD0D}" srcOrd="1" destOrd="0" parTransId="{27F43290-9D16-40B5-8458-69AF456BD39D}" sibTransId="{A779D8B0-8774-4755-9428-3D448A5F76D2}"/>
    <dgm:cxn modelId="{94096EC8-C7DC-48F3-981F-3612165B11EE}" type="presOf" srcId="{B79100E6-0FCB-40A7-AD74-EB96678EB054}" destId="{50FC0AC2-9A93-4C22-8C7E-6DC3EBFCC0AC}" srcOrd="0" destOrd="0" presId="urn:microsoft.com/office/officeart/2005/8/layout/orgChart1"/>
    <dgm:cxn modelId="{E6A767C9-C0DA-4F26-9570-A358E1FE7D00}" type="presOf" srcId="{43B496AD-EE51-4036-90FE-A9D975AE17E1}" destId="{553685A3-2B91-4CAA-951C-1CD1F04586F4}" srcOrd="0" destOrd="0" presId="urn:microsoft.com/office/officeart/2005/8/layout/orgChart1"/>
    <dgm:cxn modelId="{90C27ACB-E2A4-4565-A34F-728BBE248784}" type="presOf" srcId="{B33ED22F-E569-49A4-837F-7EE4B2E96FED}" destId="{1FAADD1D-3E60-42BD-AFD8-596F071DAFF1}" srcOrd="0" destOrd="0" presId="urn:microsoft.com/office/officeart/2005/8/layout/orgChart1"/>
    <dgm:cxn modelId="{F32070CC-0D6B-41EA-82A4-B4061799D635}" type="presOf" srcId="{603FA477-98AC-4D3E-B66A-4333B42432FE}" destId="{10F7FC48-065B-4979-ADE6-7110CD2499BC}" srcOrd="0" destOrd="0" presId="urn:microsoft.com/office/officeart/2005/8/layout/orgChart1"/>
    <dgm:cxn modelId="{04E8AACC-2641-4095-99B8-4AF2F63F6F5C}" srcId="{FE66F82F-9A60-4CE6-A5BC-1EC9935C7941}" destId="{FD062974-FF3D-4FFA-B18F-489D104A6396}" srcOrd="0" destOrd="0" parTransId="{2E0BC91A-CDA3-4E1B-939E-F0301AA8FA2D}" sibTransId="{411E7C02-C4B9-483A-AE8A-6472519C4047}"/>
    <dgm:cxn modelId="{418001CD-0C2D-42D9-B71C-ED656DB70082}" type="presOf" srcId="{86C01776-8B32-470E-BD4B-68AC32FE6F96}" destId="{45C5D42B-6EC6-4809-BF91-6CCC5DDD5F2B}" srcOrd="1" destOrd="0" presId="urn:microsoft.com/office/officeart/2005/8/layout/orgChart1"/>
    <dgm:cxn modelId="{D596C1CF-819D-40AC-9C81-1AEF51261018}" srcId="{5A98E603-B85B-4C4F-9D27-3A2051BCE7BF}" destId="{746B74BE-0A62-4263-A2DD-693201298DDD}" srcOrd="1" destOrd="0" parTransId="{6B7B2A42-9B13-4A0E-992D-7D1061361CBD}" sibTransId="{B2D51FDD-C37F-469F-8A2D-9757B03788D6}"/>
    <dgm:cxn modelId="{11E6F3DC-E100-41E6-AB61-13C3A354315A}" type="presOf" srcId="{356FF828-75A5-460B-A2B0-CC10CEBFFBA6}" destId="{0028B587-5A50-4CE2-99B1-7270EF75B203}" srcOrd="1" destOrd="0" presId="urn:microsoft.com/office/officeart/2005/8/layout/orgChart1"/>
    <dgm:cxn modelId="{279392DE-D40D-4F9C-BB77-379A834AFF1B}" type="presOf" srcId="{356FF828-75A5-460B-A2B0-CC10CEBFFBA6}" destId="{DD32ACDA-E5CD-4570-B395-3E0078A2F4F6}" srcOrd="0" destOrd="0" presId="urn:microsoft.com/office/officeart/2005/8/layout/orgChart1"/>
    <dgm:cxn modelId="{2646E7DE-4A5D-4885-AE68-32D7B6EAE617}" type="presOf" srcId="{7A16E394-2D9C-4440-BAD2-583E3CC0816C}" destId="{4AD79986-6EFA-41CF-940C-0582B843292C}" srcOrd="0" destOrd="0" presId="urn:microsoft.com/office/officeart/2005/8/layout/orgChart1"/>
    <dgm:cxn modelId="{0DB848E1-2BC0-4441-93B2-6851B1CA286C}" type="presOf" srcId="{95EACCE7-8BA4-4A46-A3BF-9894F88EBBFE}" destId="{D3833086-6700-48DB-A50B-8FD660012780}" srcOrd="0" destOrd="0" presId="urn:microsoft.com/office/officeart/2005/8/layout/orgChart1"/>
    <dgm:cxn modelId="{C281E8E3-16AC-4A1B-805B-91D610D717E0}" type="presOf" srcId="{5A98E603-B85B-4C4F-9D27-3A2051BCE7BF}" destId="{E31F4140-3C8E-4A84-ADD6-7DFF5BC1CA71}" srcOrd="1" destOrd="0" presId="urn:microsoft.com/office/officeart/2005/8/layout/orgChart1"/>
    <dgm:cxn modelId="{D87F5BE6-FDCE-42B0-A964-7551D16D8C53}" type="presOf" srcId="{81DAC8B7-AF76-413A-B3CB-6BD280DB16CA}" destId="{DBD52CB7-3E81-465B-9241-1EA6EF7ACA25}" srcOrd="1" destOrd="0" presId="urn:microsoft.com/office/officeart/2005/8/layout/orgChart1"/>
    <dgm:cxn modelId="{A678F5E6-37B5-4481-93C6-D22262B532CF}" type="presOf" srcId="{86C01776-8B32-470E-BD4B-68AC32FE6F96}" destId="{0204B66E-9D76-4C48-8094-2304999DCFBF}" srcOrd="0" destOrd="0" presId="urn:microsoft.com/office/officeart/2005/8/layout/orgChart1"/>
    <dgm:cxn modelId="{5DFEDAE9-9A33-4838-9594-DB6FA72AF5B6}" type="presOf" srcId="{FC92BDC9-C5FF-4C97-82A6-DB75DA191012}" destId="{D40EEF34-0B35-485F-9AE0-339B4C1B88A8}" srcOrd="0" destOrd="0" presId="urn:microsoft.com/office/officeart/2005/8/layout/orgChart1"/>
    <dgm:cxn modelId="{B629D5ED-EBA3-4482-9315-42CFA2235C8D}" type="presOf" srcId="{6517AB6B-05BC-41E3-81CF-CD27AC76AE42}" destId="{42869374-0B18-4598-91FC-0D47CE505C76}" srcOrd="0" destOrd="0" presId="urn:microsoft.com/office/officeart/2005/8/layout/orgChart1"/>
    <dgm:cxn modelId="{D2C684EE-BDC4-4DF5-8235-3EF0FAB30327}" type="presOf" srcId="{FE66F82F-9A60-4CE6-A5BC-1EC9935C7941}" destId="{2D94396A-F81B-4B93-BF57-CA62B603D1B2}" srcOrd="1" destOrd="0" presId="urn:microsoft.com/office/officeart/2005/8/layout/orgChart1"/>
    <dgm:cxn modelId="{7D1E9CF1-2292-4DBA-9C3A-C6FB4BE5CF31}" srcId="{0768F630-9749-4F66-8B76-6B23DCE99365}" destId="{86C01776-8B32-470E-BD4B-68AC32FE6F96}" srcOrd="0" destOrd="0" parTransId="{46ED1147-854F-41CB-947A-5652694DBCB1}" sibTransId="{D5BA9F1D-C365-4064-B53C-3C05B9007AD1}"/>
    <dgm:cxn modelId="{BEC146F4-4C38-42D2-9A15-512D5206C319}" type="presOf" srcId="{6C7C05B8-1A6C-4EC2-85B8-EC7C093F9A92}" destId="{D3556AA8-8773-4DDD-BDD4-929557884C9C}" srcOrd="1" destOrd="0" presId="urn:microsoft.com/office/officeart/2005/8/layout/orgChart1"/>
    <dgm:cxn modelId="{88BB95F4-B254-44A7-870C-33565F108C6C}" type="presOf" srcId="{1FC648C5-B3DE-4BDF-975A-F886163B61E8}" destId="{1D097542-AA05-4B0E-9B0C-74F00ED8F22A}" srcOrd="0" destOrd="0" presId="urn:microsoft.com/office/officeart/2005/8/layout/orgChart1"/>
    <dgm:cxn modelId="{653378FA-3DCC-498A-A286-37221CBAA4D2}" type="presParOf" srcId="{CE9AECBC-0068-4DD2-9AE9-D31FB97B953B}" destId="{625C41B3-C92F-4F76-A5BE-9546810CD1C6}" srcOrd="0" destOrd="0" presId="urn:microsoft.com/office/officeart/2005/8/layout/orgChart1"/>
    <dgm:cxn modelId="{40B5CFFF-5982-4200-BFE9-5D56152E78A3}" type="presParOf" srcId="{625C41B3-C92F-4F76-A5BE-9546810CD1C6}" destId="{A034644F-FFF1-4385-8CE9-CE1C53282086}" srcOrd="0" destOrd="0" presId="urn:microsoft.com/office/officeart/2005/8/layout/orgChart1"/>
    <dgm:cxn modelId="{A4FD366C-1763-48BE-AAB8-D84B42F6D0BF}" type="presParOf" srcId="{A034644F-FFF1-4385-8CE9-CE1C53282086}" destId="{DD32ACDA-E5CD-4570-B395-3E0078A2F4F6}" srcOrd="0" destOrd="0" presId="urn:microsoft.com/office/officeart/2005/8/layout/orgChart1"/>
    <dgm:cxn modelId="{6B4F4C17-EBD3-4F76-A07E-C4F15A4612D8}" type="presParOf" srcId="{A034644F-FFF1-4385-8CE9-CE1C53282086}" destId="{0028B587-5A50-4CE2-99B1-7270EF75B203}" srcOrd="1" destOrd="0" presId="urn:microsoft.com/office/officeart/2005/8/layout/orgChart1"/>
    <dgm:cxn modelId="{A4F8EEB9-8BC7-4AD2-B12A-E7C3B701CB58}" type="presParOf" srcId="{625C41B3-C92F-4F76-A5BE-9546810CD1C6}" destId="{69EC0EFE-45B0-4F7D-9E6A-D0FB24A71EEA}" srcOrd="1" destOrd="0" presId="urn:microsoft.com/office/officeart/2005/8/layout/orgChart1"/>
    <dgm:cxn modelId="{5DC3927F-9663-40B8-8CE7-492A81212E35}" type="presParOf" srcId="{69EC0EFE-45B0-4F7D-9E6A-D0FB24A71EEA}" destId="{50FC0AC2-9A93-4C22-8C7E-6DC3EBFCC0AC}" srcOrd="0" destOrd="0" presId="urn:microsoft.com/office/officeart/2005/8/layout/orgChart1"/>
    <dgm:cxn modelId="{79434E5D-2FAC-45FF-A14A-306D3BAEB9EC}" type="presParOf" srcId="{69EC0EFE-45B0-4F7D-9E6A-D0FB24A71EEA}" destId="{9869DD2A-5500-4FA7-9892-8D7B8E41E7C9}" srcOrd="1" destOrd="0" presId="urn:microsoft.com/office/officeart/2005/8/layout/orgChart1"/>
    <dgm:cxn modelId="{182602E0-FFF5-4AD6-A9ED-CA393EAE9FB0}" type="presParOf" srcId="{9869DD2A-5500-4FA7-9892-8D7B8E41E7C9}" destId="{4E88236A-9BD8-48AB-8CC5-414DA556285B}" srcOrd="0" destOrd="0" presId="urn:microsoft.com/office/officeart/2005/8/layout/orgChart1"/>
    <dgm:cxn modelId="{10940224-1EF4-49A9-B87B-A5EDA63AAA72}" type="presParOf" srcId="{4E88236A-9BD8-48AB-8CC5-414DA556285B}" destId="{15C07FAD-7033-49F8-83E3-2B2C1BA70C95}" srcOrd="0" destOrd="0" presId="urn:microsoft.com/office/officeart/2005/8/layout/orgChart1"/>
    <dgm:cxn modelId="{792C7D79-EFB5-4D33-B694-2BB3EDEF72BE}" type="presParOf" srcId="{4E88236A-9BD8-48AB-8CC5-414DA556285B}" destId="{EA5491DD-17D5-4376-A8C9-BA68B4BEACAF}" srcOrd="1" destOrd="0" presId="urn:microsoft.com/office/officeart/2005/8/layout/orgChart1"/>
    <dgm:cxn modelId="{64396347-7E09-4CAC-B50C-1BD4D582F08F}" type="presParOf" srcId="{9869DD2A-5500-4FA7-9892-8D7B8E41E7C9}" destId="{61A86FE1-0ACB-4645-8539-6235E785E4EE}" srcOrd="1" destOrd="0" presId="urn:microsoft.com/office/officeart/2005/8/layout/orgChart1"/>
    <dgm:cxn modelId="{AF057592-2CDC-4974-B6EE-E9C363470BAD}" type="presParOf" srcId="{61A86FE1-0ACB-4645-8539-6235E785E4EE}" destId="{D0F5F951-DBD5-4524-9D9C-24079664EACD}" srcOrd="0" destOrd="0" presId="urn:microsoft.com/office/officeart/2005/8/layout/orgChart1"/>
    <dgm:cxn modelId="{01E5EAE7-D193-4D78-85E3-EC0D4B03FB22}" type="presParOf" srcId="{61A86FE1-0ACB-4645-8539-6235E785E4EE}" destId="{F206D819-3332-4D2F-8B07-C6F83E37F05A}" srcOrd="1" destOrd="0" presId="urn:microsoft.com/office/officeart/2005/8/layout/orgChart1"/>
    <dgm:cxn modelId="{D1943C07-2A71-488D-B702-32E3865FFF50}" type="presParOf" srcId="{F206D819-3332-4D2F-8B07-C6F83E37F05A}" destId="{291FFC7B-DFCD-48F8-9D37-24DE9052E0ED}" srcOrd="0" destOrd="0" presId="urn:microsoft.com/office/officeart/2005/8/layout/orgChart1"/>
    <dgm:cxn modelId="{3B979593-8149-4F70-A2E1-816311EF40DF}" type="presParOf" srcId="{291FFC7B-DFCD-48F8-9D37-24DE9052E0ED}" destId="{994FC354-031B-4C45-90AE-76F32EF2349E}" srcOrd="0" destOrd="0" presId="urn:microsoft.com/office/officeart/2005/8/layout/orgChart1"/>
    <dgm:cxn modelId="{B6E74078-BBDA-4A54-A184-AA6AEF07713D}" type="presParOf" srcId="{291FFC7B-DFCD-48F8-9D37-24DE9052E0ED}" destId="{2D94396A-F81B-4B93-BF57-CA62B603D1B2}" srcOrd="1" destOrd="0" presId="urn:microsoft.com/office/officeart/2005/8/layout/orgChart1"/>
    <dgm:cxn modelId="{68409EFE-840A-4198-AE8C-F3AA778575A6}" type="presParOf" srcId="{F206D819-3332-4D2F-8B07-C6F83E37F05A}" destId="{E6035E25-BC08-411F-BF3A-4D59EDEDFB04}" srcOrd="1" destOrd="0" presId="urn:microsoft.com/office/officeart/2005/8/layout/orgChart1"/>
    <dgm:cxn modelId="{4A3A6214-1987-4238-8901-E037B40BE078}" type="presParOf" srcId="{E6035E25-BC08-411F-BF3A-4D59EDEDFB04}" destId="{FCE952C5-C831-41A4-9B8A-DBAC2307D0CB}" srcOrd="0" destOrd="0" presId="urn:microsoft.com/office/officeart/2005/8/layout/orgChart1"/>
    <dgm:cxn modelId="{09BB64F3-91C9-4773-B47A-627EEF5AC716}" type="presParOf" srcId="{E6035E25-BC08-411F-BF3A-4D59EDEDFB04}" destId="{EFE95B7B-B54E-488F-BAF9-5C41164ABBEB}" srcOrd="1" destOrd="0" presId="urn:microsoft.com/office/officeart/2005/8/layout/orgChart1"/>
    <dgm:cxn modelId="{4F24E2C3-A99C-4BA6-B2F3-312A3E541C69}" type="presParOf" srcId="{EFE95B7B-B54E-488F-BAF9-5C41164ABBEB}" destId="{0B8EBC46-EC1B-4A9E-8332-5ABB0E9FB386}" srcOrd="0" destOrd="0" presId="urn:microsoft.com/office/officeart/2005/8/layout/orgChart1"/>
    <dgm:cxn modelId="{199BE6D3-ECE9-4797-9002-49B850903AB9}" type="presParOf" srcId="{0B8EBC46-EC1B-4A9E-8332-5ABB0E9FB386}" destId="{385FEA89-D8A6-4409-8B3B-FBEB4F7653D1}" srcOrd="0" destOrd="0" presId="urn:microsoft.com/office/officeart/2005/8/layout/orgChart1"/>
    <dgm:cxn modelId="{05311C43-ABA5-4EC7-B8DE-B0DF9F0D53E3}" type="presParOf" srcId="{0B8EBC46-EC1B-4A9E-8332-5ABB0E9FB386}" destId="{34BCE5EB-F1CF-4FBF-A40B-B128B28119C0}" srcOrd="1" destOrd="0" presId="urn:microsoft.com/office/officeart/2005/8/layout/orgChart1"/>
    <dgm:cxn modelId="{3493449C-788B-4F0F-B55D-9E62ECAECD1B}" type="presParOf" srcId="{EFE95B7B-B54E-488F-BAF9-5C41164ABBEB}" destId="{B9C70912-AF13-45D5-A638-EA3D6CFB721F}" srcOrd="1" destOrd="0" presId="urn:microsoft.com/office/officeart/2005/8/layout/orgChart1"/>
    <dgm:cxn modelId="{1053A95F-00B8-4DBE-8B0B-3011405C6ED6}" type="presParOf" srcId="{B9C70912-AF13-45D5-A638-EA3D6CFB721F}" destId="{C3F9D521-7CBC-4944-AEE6-84B60D1219E1}" srcOrd="0" destOrd="0" presId="urn:microsoft.com/office/officeart/2005/8/layout/orgChart1"/>
    <dgm:cxn modelId="{A89F9346-3FC9-4C89-96FB-C291BD417FC9}" type="presParOf" srcId="{B9C70912-AF13-45D5-A638-EA3D6CFB721F}" destId="{D4DA87A8-3207-4504-822D-984F1178411D}" srcOrd="1" destOrd="0" presId="urn:microsoft.com/office/officeart/2005/8/layout/orgChart1"/>
    <dgm:cxn modelId="{D74E785D-2E00-4005-8FE4-08190578DBB1}" type="presParOf" srcId="{D4DA87A8-3207-4504-822D-984F1178411D}" destId="{037B52C6-4491-47CB-A753-F38A1AD04B52}" srcOrd="0" destOrd="0" presId="urn:microsoft.com/office/officeart/2005/8/layout/orgChart1"/>
    <dgm:cxn modelId="{3FD76124-1225-4341-AA48-AE1FD1AAA853}" type="presParOf" srcId="{037B52C6-4491-47CB-A753-F38A1AD04B52}" destId="{B99E0AB4-A98D-4CF3-9C01-3ED770B25598}" srcOrd="0" destOrd="0" presId="urn:microsoft.com/office/officeart/2005/8/layout/orgChart1"/>
    <dgm:cxn modelId="{65753587-DFBE-413C-8B90-C37AEE968318}" type="presParOf" srcId="{037B52C6-4491-47CB-A753-F38A1AD04B52}" destId="{B2CE0937-9C99-417A-85C5-798924DB24B6}" srcOrd="1" destOrd="0" presId="urn:microsoft.com/office/officeart/2005/8/layout/orgChart1"/>
    <dgm:cxn modelId="{D2465DE9-6564-4A55-BA65-D261DC60636A}" type="presParOf" srcId="{D4DA87A8-3207-4504-822D-984F1178411D}" destId="{8E1D70BB-346A-44B7-9552-83EF283B03DE}" srcOrd="1" destOrd="0" presId="urn:microsoft.com/office/officeart/2005/8/layout/orgChart1"/>
    <dgm:cxn modelId="{06F4BB8E-59EA-4744-8679-6381E49F36C2}" type="presParOf" srcId="{D4DA87A8-3207-4504-822D-984F1178411D}" destId="{D57FC67D-E718-4220-99E9-E4EBE9DAC0EB}" srcOrd="2" destOrd="0" presId="urn:microsoft.com/office/officeart/2005/8/layout/orgChart1"/>
    <dgm:cxn modelId="{3FB9AB77-DB83-4A77-988C-E4C231F56EDB}" type="presParOf" srcId="{EFE95B7B-B54E-488F-BAF9-5C41164ABBEB}" destId="{68A2D9B8-A3C0-4D49-8ED5-8A032D6B16C7}" srcOrd="2" destOrd="0" presId="urn:microsoft.com/office/officeart/2005/8/layout/orgChart1"/>
    <dgm:cxn modelId="{CB647CD1-08AD-4A60-B7D6-F013D4BCDDE8}" type="presParOf" srcId="{F206D819-3332-4D2F-8B07-C6F83E37F05A}" destId="{E4B233A4-1782-4C31-BB50-FA80E2114793}" srcOrd="2" destOrd="0" presId="urn:microsoft.com/office/officeart/2005/8/layout/orgChart1"/>
    <dgm:cxn modelId="{F2FCB82E-AD85-41A1-BDEA-C8EE9E12CC61}" type="presParOf" srcId="{61A86FE1-0ACB-4645-8539-6235E785E4EE}" destId="{5E04811F-443C-45AD-8CD2-4EBEB594ACB0}" srcOrd="2" destOrd="0" presId="urn:microsoft.com/office/officeart/2005/8/layout/orgChart1"/>
    <dgm:cxn modelId="{F055331B-BE64-4105-B3D4-832DA95EB851}" type="presParOf" srcId="{61A86FE1-0ACB-4645-8539-6235E785E4EE}" destId="{38620704-2A49-4BC3-A2FD-E16C7B2C8B27}" srcOrd="3" destOrd="0" presId="urn:microsoft.com/office/officeart/2005/8/layout/orgChart1"/>
    <dgm:cxn modelId="{B142E628-E5B3-4C62-A283-59750A262B60}" type="presParOf" srcId="{38620704-2A49-4BC3-A2FD-E16C7B2C8B27}" destId="{E00C5C5F-FBEA-46C1-8DC8-AA97A61D4095}" srcOrd="0" destOrd="0" presId="urn:microsoft.com/office/officeart/2005/8/layout/orgChart1"/>
    <dgm:cxn modelId="{3291C933-A14E-4057-B814-56A10F2B3674}" type="presParOf" srcId="{E00C5C5F-FBEA-46C1-8DC8-AA97A61D4095}" destId="{1B79F46D-3C74-41AE-B4ED-FE3522554184}" srcOrd="0" destOrd="0" presId="urn:microsoft.com/office/officeart/2005/8/layout/orgChart1"/>
    <dgm:cxn modelId="{71C7FAED-E157-42F2-BC95-EB14D3B2B036}" type="presParOf" srcId="{E00C5C5F-FBEA-46C1-8DC8-AA97A61D4095}" destId="{FFACD590-6DC6-4714-B8B2-F7BD55E3AF9C}" srcOrd="1" destOrd="0" presId="urn:microsoft.com/office/officeart/2005/8/layout/orgChart1"/>
    <dgm:cxn modelId="{379E144E-0DD1-4B87-AF6B-EAAE1E783978}" type="presParOf" srcId="{38620704-2A49-4BC3-A2FD-E16C7B2C8B27}" destId="{783B5EC5-1941-4343-A871-62D9D509C34A}" srcOrd="1" destOrd="0" presId="urn:microsoft.com/office/officeart/2005/8/layout/orgChart1"/>
    <dgm:cxn modelId="{4B81EC13-6EA6-43D6-911A-48FBDDE570A6}" type="presParOf" srcId="{783B5EC5-1941-4343-A871-62D9D509C34A}" destId="{55B453AE-CE7F-4C99-9F29-82A01785D3AF}" srcOrd="0" destOrd="0" presId="urn:microsoft.com/office/officeart/2005/8/layout/orgChart1"/>
    <dgm:cxn modelId="{EC8D1B4B-4AC7-425C-B123-D1E5BD970F18}" type="presParOf" srcId="{783B5EC5-1941-4343-A871-62D9D509C34A}" destId="{BCC7BF37-C8AE-4781-AFA4-C48D32DC883A}" srcOrd="1" destOrd="0" presId="urn:microsoft.com/office/officeart/2005/8/layout/orgChart1"/>
    <dgm:cxn modelId="{A26C8627-6700-4ABA-95D5-AEFF73277B9D}" type="presParOf" srcId="{BCC7BF37-C8AE-4781-AFA4-C48D32DC883A}" destId="{B56D01B7-E166-490F-B553-E33F4B33D254}" srcOrd="0" destOrd="0" presId="urn:microsoft.com/office/officeart/2005/8/layout/orgChart1"/>
    <dgm:cxn modelId="{CF176C91-91E8-492B-9256-8909E6E81569}" type="presParOf" srcId="{B56D01B7-E166-490F-B553-E33F4B33D254}" destId="{28BEBC2C-9F62-4FDF-865E-EDCA672C6F24}" srcOrd="0" destOrd="0" presId="urn:microsoft.com/office/officeart/2005/8/layout/orgChart1"/>
    <dgm:cxn modelId="{DBDD65DC-808C-461E-A08A-1CC55709B377}" type="presParOf" srcId="{B56D01B7-E166-490F-B553-E33F4B33D254}" destId="{F2E10F64-2936-4230-81AB-DB046B0E3174}" srcOrd="1" destOrd="0" presId="urn:microsoft.com/office/officeart/2005/8/layout/orgChart1"/>
    <dgm:cxn modelId="{002FD202-4D31-4E7C-910F-58215AACCAA9}" type="presParOf" srcId="{BCC7BF37-C8AE-4781-AFA4-C48D32DC883A}" destId="{040B698E-44CA-4FCD-BD44-B38890A7EA18}" srcOrd="1" destOrd="0" presId="urn:microsoft.com/office/officeart/2005/8/layout/orgChart1"/>
    <dgm:cxn modelId="{A8080835-3CA6-4958-BA82-1B315738231E}" type="presParOf" srcId="{BCC7BF37-C8AE-4781-AFA4-C48D32DC883A}" destId="{07A64BE2-0B24-4DEC-9669-0F54CDEB20E2}" srcOrd="2" destOrd="0" presId="urn:microsoft.com/office/officeart/2005/8/layout/orgChart1"/>
    <dgm:cxn modelId="{F19E5308-D246-4411-8460-FD9E2452A1CE}" type="presParOf" srcId="{38620704-2A49-4BC3-A2FD-E16C7B2C8B27}" destId="{85F3F1F0-938F-43D1-9BCC-5605E4F641BA}" srcOrd="2" destOrd="0" presId="urn:microsoft.com/office/officeart/2005/8/layout/orgChart1"/>
    <dgm:cxn modelId="{EEC43CFE-B682-47A2-9AC9-FF291ADFE046}" type="presParOf" srcId="{9869DD2A-5500-4FA7-9892-8D7B8E41E7C9}" destId="{8ADDB6F6-9AD9-4680-A6A1-7E6499904EA7}" srcOrd="2" destOrd="0" presId="urn:microsoft.com/office/officeart/2005/8/layout/orgChart1"/>
    <dgm:cxn modelId="{2FAACACA-B004-49BF-BF1E-684CCA38B0F4}" type="presParOf" srcId="{69EC0EFE-45B0-4F7D-9E6A-D0FB24A71EEA}" destId="{014E4C2D-E552-48CB-B724-8A22B7470380}" srcOrd="2" destOrd="0" presId="urn:microsoft.com/office/officeart/2005/8/layout/orgChart1"/>
    <dgm:cxn modelId="{06101224-395F-49E9-9449-5A434E968106}" type="presParOf" srcId="{69EC0EFE-45B0-4F7D-9E6A-D0FB24A71EEA}" destId="{6DB6DADE-E77E-4DEB-B720-4F3292265A5B}" srcOrd="3" destOrd="0" presId="urn:microsoft.com/office/officeart/2005/8/layout/orgChart1"/>
    <dgm:cxn modelId="{D3A0A04E-083D-4E93-9567-8031FAC5503E}" type="presParOf" srcId="{6DB6DADE-E77E-4DEB-B720-4F3292265A5B}" destId="{A45D61D8-4DF9-42A5-A8C6-417DB684BC34}" srcOrd="0" destOrd="0" presId="urn:microsoft.com/office/officeart/2005/8/layout/orgChart1"/>
    <dgm:cxn modelId="{32D0CB1C-06B4-4CA7-81A5-B6C2A4878D30}" type="presParOf" srcId="{A45D61D8-4DF9-42A5-A8C6-417DB684BC34}" destId="{1FAADD1D-3E60-42BD-AFD8-596F071DAFF1}" srcOrd="0" destOrd="0" presId="urn:microsoft.com/office/officeart/2005/8/layout/orgChart1"/>
    <dgm:cxn modelId="{9E43A630-9FDB-4647-8CDB-7840E61BDFA1}" type="presParOf" srcId="{A45D61D8-4DF9-42A5-A8C6-417DB684BC34}" destId="{76D681B9-09DF-4816-BF18-7B691076512B}" srcOrd="1" destOrd="0" presId="urn:microsoft.com/office/officeart/2005/8/layout/orgChart1"/>
    <dgm:cxn modelId="{8F317D1F-6FC2-4E13-9F1E-6F4F9DD26D75}" type="presParOf" srcId="{6DB6DADE-E77E-4DEB-B720-4F3292265A5B}" destId="{BF0A2212-05DC-4512-9E58-53FB3C18F2FA}" srcOrd="1" destOrd="0" presId="urn:microsoft.com/office/officeart/2005/8/layout/orgChart1"/>
    <dgm:cxn modelId="{3330A7C3-A160-4375-BC01-85FB49AF0B98}" type="presParOf" srcId="{BF0A2212-05DC-4512-9E58-53FB3C18F2FA}" destId="{FAA659FD-E37A-4532-9778-8B150BB01545}" srcOrd="0" destOrd="0" presId="urn:microsoft.com/office/officeart/2005/8/layout/orgChart1"/>
    <dgm:cxn modelId="{DC471692-5C28-4473-B01F-925E30199DFC}" type="presParOf" srcId="{BF0A2212-05DC-4512-9E58-53FB3C18F2FA}" destId="{274695A2-85D7-4A55-9328-ED6677C32D9B}" srcOrd="1" destOrd="0" presId="urn:microsoft.com/office/officeart/2005/8/layout/orgChart1"/>
    <dgm:cxn modelId="{4431DC59-9445-4999-9B94-1BF3333A9AF7}" type="presParOf" srcId="{274695A2-85D7-4A55-9328-ED6677C32D9B}" destId="{AAECBB87-4E38-43C2-95A8-A727A4665C49}" srcOrd="0" destOrd="0" presId="urn:microsoft.com/office/officeart/2005/8/layout/orgChart1"/>
    <dgm:cxn modelId="{CFB0F5C5-671D-4F54-8CEE-A53E5DAA4755}" type="presParOf" srcId="{AAECBB87-4E38-43C2-95A8-A727A4665C49}" destId="{5E7810CA-7702-48A1-B2D3-DC99DCEF4BB4}" srcOrd="0" destOrd="0" presId="urn:microsoft.com/office/officeart/2005/8/layout/orgChart1"/>
    <dgm:cxn modelId="{722A69DF-F908-4E0A-BA7F-E34FF48A6F66}" type="presParOf" srcId="{AAECBB87-4E38-43C2-95A8-A727A4665C49}" destId="{D1F528CC-3603-450B-B3D1-7A7A0F8CC1FA}" srcOrd="1" destOrd="0" presId="urn:microsoft.com/office/officeart/2005/8/layout/orgChart1"/>
    <dgm:cxn modelId="{A9C098F8-296C-4FF0-ACAF-26AE30FD4984}" type="presParOf" srcId="{274695A2-85D7-4A55-9328-ED6677C32D9B}" destId="{1D413C51-B030-47B7-B4D5-FBEC9160993B}" srcOrd="1" destOrd="0" presId="urn:microsoft.com/office/officeart/2005/8/layout/orgChart1"/>
    <dgm:cxn modelId="{74010C5C-D074-4B2E-AB07-AA5453746227}" type="presParOf" srcId="{1D413C51-B030-47B7-B4D5-FBEC9160993B}" destId="{D40EEF34-0B35-485F-9AE0-339B4C1B88A8}" srcOrd="0" destOrd="0" presId="urn:microsoft.com/office/officeart/2005/8/layout/orgChart1"/>
    <dgm:cxn modelId="{D81DF6C6-E862-4D82-8195-817EBEC13415}" type="presParOf" srcId="{1D413C51-B030-47B7-B4D5-FBEC9160993B}" destId="{C9216D20-2B9E-47AF-91FB-116A9FEE530C}" srcOrd="1" destOrd="0" presId="urn:microsoft.com/office/officeart/2005/8/layout/orgChart1"/>
    <dgm:cxn modelId="{B3A0F774-010D-4B14-B08B-2EF24BCDD907}" type="presParOf" srcId="{C9216D20-2B9E-47AF-91FB-116A9FEE530C}" destId="{6111599C-A16F-4C66-9EDF-0DFB7963456E}" srcOrd="0" destOrd="0" presId="urn:microsoft.com/office/officeart/2005/8/layout/orgChart1"/>
    <dgm:cxn modelId="{6737C989-91A0-4543-A7B0-2C9452C68BC5}" type="presParOf" srcId="{6111599C-A16F-4C66-9EDF-0DFB7963456E}" destId="{77C199D7-1264-4D89-A116-ED534E9F1BA0}" srcOrd="0" destOrd="0" presId="urn:microsoft.com/office/officeart/2005/8/layout/orgChart1"/>
    <dgm:cxn modelId="{70FCEDB6-16D0-4C38-A62C-F9217D8037F0}" type="presParOf" srcId="{6111599C-A16F-4C66-9EDF-0DFB7963456E}" destId="{4E28C3DD-7632-4293-83DB-6C14DA3F3CAD}" srcOrd="1" destOrd="0" presId="urn:microsoft.com/office/officeart/2005/8/layout/orgChart1"/>
    <dgm:cxn modelId="{2CEBCF89-EF43-46C6-B5CC-BC2A3D241B5F}" type="presParOf" srcId="{C9216D20-2B9E-47AF-91FB-116A9FEE530C}" destId="{55E975EA-F9CC-4A04-91C6-EB48D21BB16F}" srcOrd="1" destOrd="0" presId="urn:microsoft.com/office/officeart/2005/8/layout/orgChart1"/>
    <dgm:cxn modelId="{ED774F2F-3CBD-4A8A-9FAB-F6866CA69687}" type="presParOf" srcId="{C9216D20-2B9E-47AF-91FB-116A9FEE530C}" destId="{8E8C8118-D108-4CC2-94E5-325EE1C67950}" srcOrd="2" destOrd="0" presId="urn:microsoft.com/office/officeart/2005/8/layout/orgChart1"/>
    <dgm:cxn modelId="{C3A7CB21-44F1-40A3-8B8A-8B4B02C5DEA8}" type="presParOf" srcId="{274695A2-85D7-4A55-9328-ED6677C32D9B}" destId="{84DEAD50-1833-4A84-AB39-A4BE974992E0}" srcOrd="2" destOrd="0" presId="urn:microsoft.com/office/officeart/2005/8/layout/orgChart1"/>
    <dgm:cxn modelId="{A379D6DE-D7A9-474E-8B56-BF98A91053DB}" type="presParOf" srcId="{6DB6DADE-E77E-4DEB-B720-4F3292265A5B}" destId="{82BE2178-0132-431F-9641-6BBD3D5CDC3F}" srcOrd="2" destOrd="0" presId="urn:microsoft.com/office/officeart/2005/8/layout/orgChart1"/>
    <dgm:cxn modelId="{5A06D6A2-45CC-4B71-972E-62E38402608C}" type="presParOf" srcId="{69EC0EFE-45B0-4F7D-9E6A-D0FB24A71EEA}" destId="{630FE987-EC0B-43C7-985C-8BC254B6F982}" srcOrd="4" destOrd="0" presId="urn:microsoft.com/office/officeart/2005/8/layout/orgChart1"/>
    <dgm:cxn modelId="{B755E944-2717-4F46-8BA6-B7274A546E7D}" type="presParOf" srcId="{69EC0EFE-45B0-4F7D-9E6A-D0FB24A71EEA}" destId="{1F5270EC-5F19-4E9C-80BC-3C626EBCFB20}" srcOrd="5" destOrd="0" presId="urn:microsoft.com/office/officeart/2005/8/layout/orgChart1"/>
    <dgm:cxn modelId="{9DD0A168-4434-49DF-AF8C-F4061F26F8AF}" type="presParOf" srcId="{1F5270EC-5F19-4E9C-80BC-3C626EBCFB20}" destId="{E3C403E0-2529-4FE8-B5FB-8D4504CD38F5}" srcOrd="0" destOrd="0" presId="urn:microsoft.com/office/officeart/2005/8/layout/orgChart1"/>
    <dgm:cxn modelId="{32A59AA0-46CB-4F5C-8024-E682133B57C7}" type="presParOf" srcId="{E3C403E0-2529-4FE8-B5FB-8D4504CD38F5}" destId="{DDCA20AD-1E72-4D8C-84B4-6557FC482FDF}" srcOrd="0" destOrd="0" presId="urn:microsoft.com/office/officeart/2005/8/layout/orgChart1"/>
    <dgm:cxn modelId="{A1750197-7BAF-4D7A-9516-C128D085F688}" type="presParOf" srcId="{E3C403E0-2529-4FE8-B5FB-8D4504CD38F5}" destId="{E31F4140-3C8E-4A84-ADD6-7DFF5BC1CA71}" srcOrd="1" destOrd="0" presId="urn:microsoft.com/office/officeart/2005/8/layout/orgChart1"/>
    <dgm:cxn modelId="{87F8AB48-F313-4C3D-A453-AE7F75E9A5A8}" type="presParOf" srcId="{1F5270EC-5F19-4E9C-80BC-3C626EBCFB20}" destId="{E3AC61C9-201F-4E30-B66E-96652255C276}" srcOrd="1" destOrd="0" presId="urn:microsoft.com/office/officeart/2005/8/layout/orgChart1"/>
    <dgm:cxn modelId="{F839EA37-4376-4E8B-AD45-94CB91CF3CD8}" type="presParOf" srcId="{E3AC61C9-201F-4E30-B66E-96652255C276}" destId="{709013B0-5954-4793-83A6-0F23C6E90086}" srcOrd="0" destOrd="0" presId="urn:microsoft.com/office/officeart/2005/8/layout/orgChart1"/>
    <dgm:cxn modelId="{3EAC0881-3BFE-433A-A133-A24B1229FAF0}" type="presParOf" srcId="{E3AC61C9-201F-4E30-B66E-96652255C276}" destId="{10ADDE88-1223-4658-935E-D433E8904EAA}" srcOrd="1" destOrd="0" presId="urn:microsoft.com/office/officeart/2005/8/layout/orgChart1"/>
    <dgm:cxn modelId="{3859203E-20A3-4A60-BD35-C19CCDA7D98F}" type="presParOf" srcId="{10ADDE88-1223-4658-935E-D433E8904EAA}" destId="{D636D0BB-BAD4-4EE4-97F7-B2F3EB667D5D}" srcOrd="0" destOrd="0" presId="urn:microsoft.com/office/officeart/2005/8/layout/orgChart1"/>
    <dgm:cxn modelId="{D0623B67-0E1F-46A7-9F01-6022390CAA79}" type="presParOf" srcId="{D636D0BB-BAD4-4EE4-97F7-B2F3EB667D5D}" destId="{42869374-0B18-4598-91FC-0D47CE505C76}" srcOrd="0" destOrd="0" presId="urn:microsoft.com/office/officeart/2005/8/layout/orgChart1"/>
    <dgm:cxn modelId="{56446A96-B39C-42A3-9FE1-D3DEE6DCE954}" type="presParOf" srcId="{D636D0BB-BAD4-4EE4-97F7-B2F3EB667D5D}" destId="{26C5E0AA-520B-46BA-9171-DAAAA1BBD799}" srcOrd="1" destOrd="0" presId="urn:microsoft.com/office/officeart/2005/8/layout/orgChart1"/>
    <dgm:cxn modelId="{E24918EF-BD9B-4C31-A2AB-ABC762EF6910}" type="presParOf" srcId="{10ADDE88-1223-4658-935E-D433E8904EAA}" destId="{0B3E0B1C-50D8-409B-8460-422A314991CD}" srcOrd="1" destOrd="0" presId="urn:microsoft.com/office/officeart/2005/8/layout/orgChart1"/>
    <dgm:cxn modelId="{9FA4E650-D67A-4978-985E-FA17ED1A7E0C}" type="presParOf" srcId="{0B3E0B1C-50D8-409B-8460-422A314991CD}" destId="{C13B8517-FA84-40CF-A54E-034D37BC68BF}" srcOrd="0" destOrd="0" presId="urn:microsoft.com/office/officeart/2005/8/layout/orgChart1"/>
    <dgm:cxn modelId="{922A5F1D-97B9-4284-911F-A026C267E40A}" type="presParOf" srcId="{0B3E0B1C-50D8-409B-8460-422A314991CD}" destId="{817C003A-2158-40AC-BC84-E941A279434B}" srcOrd="1" destOrd="0" presId="urn:microsoft.com/office/officeart/2005/8/layout/orgChart1"/>
    <dgm:cxn modelId="{7AC8E5A7-3E7F-45B0-B9A6-CCCA4FC099E0}" type="presParOf" srcId="{817C003A-2158-40AC-BC84-E941A279434B}" destId="{22625DA0-1251-4038-B864-08C5DD14FD6B}" srcOrd="0" destOrd="0" presId="urn:microsoft.com/office/officeart/2005/8/layout/orgChart1"/>
    <dgm:cxn modelId="{FD28310B-7032-4AF3-BC4F-9ED9E0F248E7}" type="presParOf" srcId="{22625DA0-1251-4038-B864-08C5DD14FD6B}" destId="{553685A3-2B91-4CAA-951C-1CD1F04586F4}" srcOrd="0" destOrd="0" presId="urn:microsoft.com/office/officeart/2005/8/layout/orgChart1"/>
    <dgm:cxn modelId="{9CAA6B37-9EC2-46E0-95CF-E3F63E1E3085}" type="presParOf" srcId="{22625DA0-1251-4038-B864-08C5DD14FD6B}" destId="{2E755541-9C0C-4F53-9F97-85E3B991B6B1}" srcOrd="1" destOrd="0" presId="urn:microsoft.com/office/officeart/2005/8/layout/orgChart1"/>
    <dgm:cxn modelId="{D41D8BC2-E184-44AF-8F04-C8399C8706BC}" type="presParOf" srcId="{817C003A-2158-40AC-BC84-E941A279434B}" destId="{2D0CFFD4-64EB-4BCA-BDDE-854B3C3125BA}" srcOrd="1" destOrd="0" presId="urn:microsoft.com/office/officeart/2005/8/layout/orgChart1"/>
    <dgm:cxn modelId="{04CE7EF1-6E3E-417F-BF9B-211E219B52BB}" type="presParOf" srcId="{817C003A-2158-40AC-BC84-E941A279434B}" destId="{E4F49859-C797-484B-A6A6-7EEC3398AEF4}" srcOrd="2" destOrd="0" presId="urn:microsoft.com/office/officeart/2005/8/layout/orgChart1"/>
    <dgm:cxn modelId="{9AE26991-3AD4-4895-83B5-8C07ADBB2E02}" type="presParOf" srcId="{10ADDE88-1223-4658-935E-D433E8904EAA}" destId="{1A703996-3A9C-40BF-9A1C-39CB08D38AB1}" srcOrd="2" destOrd="0" presId="urn:microsoft.com/office/officeart/2005/8/layout/orgChart1"/>
    <dgm:cxn modelId="{31A2FCA0-B8E7-4CF8-B079-752DAC5CEB63}" type="presParOf" srcId="{E3AC61C9-201F-4E30-B66E-96652255C276}" destId="{87F7A4A7-7337-4A59-B987-EA1CFEF11FF9}" srcOrd="2" destOrd="0" presId="urn:microsoft.com/office/officeart/2005/8/layout/orgChart1"/>
    <dgm:cxn modelId="{1E0DB884-5803-404F-A4AB-6901681C3D9F}" type="presParOf" srcId="{E3AC61C9-201F-4E30-B66E-96652255C276}" destId="{53DFC353-D86B-4AD0-AE9A-60BF8136B614}" srcOrd="3" destOrd="0" presId="urn:microsoft.com/office/officeart/2005/8/layout/orgChart1"/>
    <dgm:cxn modelId="{7D0DC650-C147-459E-A946-53141C54B311}" type="presParOf" srcId="{53DFC353-D86B-4AD0-AE9A-60BF8136B614}" destId="{E7DC4F7C-C479-4204-B92E-A69819737DFD}" srcOrd="0" destOrd="0" presId="urn:microsoft.com/office/officeart/2005/8/layout/orgChart1"/>
    <dgm:cxn modelId="{EDA5AD7D-2457-4301-8D2B-D5AE92D6E0AC}" type="presParOf" srcId="{E7DC4F7C-C479-4204-B92E-A69819737DFD}" destId="{4159C869-3CE2-4236-8CD5-694245604611}" srcOrd="0" destOrd="0" presId="urn:microsoft.com/office/officeart/2005/8/layout/orgChart1"/>
    <dgm:cxn modelId="{EDF4D3FF-590F-40DA-9F1F-47C614C82FE0}" type="presParOf" srcId="{E7DC4F7C-C479-4204-B92E-A69819737DFD}" destId="{7B2FE95B-A8BB-4FAA-8922-ED3133C4C938}" srcOrd="1" destOrd="0" presId="urn:microsoft.com/office/officeart/2005/8/layout/orgChart1"/>
    <dgm:cxn modelId="{8283BF77-88FC-462D-9E73-EE8DA4551D26}" type="presParOf" srcId="{53DFC353-D86B-4AD0-AE9A-60BF8136B614}" destId="{B0AF0756-4324-4F94-8A00-47227F8D8E44}" srcOrd="1" destOrd="0" presId="urn:microsoft.com/office/officeart/2005/8/layout/orgChart1"/>
    <dgm:cxn modelId="{7468C4AF-8547-49FE-8F1B-1C815928850D}" type="presParOf" srcId="{B0AF0756-4324-4F94-8A00-47227F8D8E44}" destId="{CEBD8759-C609-47AF-BBE3-B2F532728E2A}" srcOrd="0" destOrd="0" presId="urn:microsoft.com/office/officeart/2005/8/layout/orgChart1"/>
    <dgm:cxn modelId="{649F93C8-AEFD-402D-B29A-CF1173751A0B}" type="presParOf" srcId="{B0AF0756-4324-4F94-8A00-47227F8D8E44}" destId="{2C2BF0D1-1DF2-4181-BFEE-D66449EE3D3F}" srcOrd="1" destOrd="0" presId="urn:microsoft.com/office/officeart/2005/8/layout/orgChart1"/>
    <dgm:cxn modelId="{ED79816C-9557-4A1D-BEEE-01B70EE25D1A}" type="presParOf" srcId="{2C2BF0D1-1DF2-4181-BFEE-D66449EE3D3F}" destId="{F555F2D0-63CB-46DD-8D98-9035BF0E8BBA}" srcOrd="0" destOrd="0" presId="urn:microsoft.com/office/officeart/2005/8/layout/orgChart1"/>
    <dgm:cxn modelId="{DA2E56E5-B866-4AEF-A879-E6B1BA3EFF99}" type="presParOf" srcId="{F555F2D0-63CB-46DD-8D98-9035BF0E8BBA}" destId="{D3833086-6700-48DB-A50B-8FD660012780}" srcOrd="0" destOrd="0" presId="urn:microsoft.com/office/officeart/2005/8/layout/orgChart1"/>
    <dgm:cxn modelId="{C28D768F-9A49-40DE-B205-367AFE3C0412}" type="presParOf" srcId="{F555F2D0-63CB-46DD-8D98-9035BF0E8BBA}" destId="{A5648CA5-D1F6-4176-BE16-E44795623D04}" srcOrd="1" destOrd="0" presId="urn:microsoft.com/office/officeart/2005/8/layout/orgChart1"/>
    <dgm:cxn modelId="{3D86D3D8-06F0-44D1-9C16-E21FF3B9864B}" type="presParOf" srcId="{2C2BF0D1-1DF2-4181-BFEE-D66449EE3D3F}" destId="{AC6CB950-1F55-4916-B844-1BCA431A8243}" srcOrd="1" destOrd="0" presId="urn:microsoft.com/office/officeart/2005/8/layout/orgChart1"/>
    <dgm:cxn modelId="{45DC68FB-BF99-4453-A816-8EC17F9C27BC}" type="presParOf" srcId="{2C2BF0D1-1DF2-4181-BFEE-D66449EE3D3F}" destId="{47F6B1CA-5948-43C8-AA18-3D8CCC4CB1D1}" srcOrd="2" destOrd="0" presId="urn:microsoft.com/office/officeart/2005/8/layout/orgChart1"/>
    <dgm:cxn modelId="{1E50FE29-5270-4385-A27B-DA7E9AA683A8}" type="presParOf" srcId="{53DFC353-D86B-4AD0-AE9A-60BF8136B614}" destId="{740506F7-E98B-4354-A62D-37ECB2EFF3C0}" srcOrd="2" destOrd="0" presId="urn:microsoft.com/office/officeart/2005/8/layout/orgChart1"/>
    <dgm:cxn modelId="{72FAB052-069D-4A70-9BDF-605DDFA4087E}" type="presParOf" srcId="{E3AC61C9-201F-4E30-B66E-96652255C276}" destId="{FD7A7DA2-C11C-43A4-8706-6E4105F350C9}" srcOrd="4" destOrd="0" presId="urn:microsoft.com/office/officeart/2005/8/layout/orgChart1"/>
    <dgm:cxn modelId="{C3E43B03-4E72-475C-9CB2-8520D853FBC7}" type="presParOf" srcId="{E3AC61C9-201F-4E30-B66E-96652255C276}" destId="{8C0785E2-5864-4C2D-814D-260AA51F3CE7}" srcOrd="5" destOrd="0" presId="urn:microsoft.com/office/officeart/2005/8/layout/orgChart1"/>
    <dgm:cxn modelId="{EE3EBECD-2DDB-46A8-BB34-0AF3DE0ACE3F}" type="presParOf" srcId="{8C0785E2-5864-4C2D-814D-260AA51F3CE7}" destId="{2B7EFC49-A2B8-403E-8B6B-F380604F8E67}" srcOrd="0" destOrd="0" presId="urn:microsoft.com/office/officeart/2005/8/layout/orgChart1"/>
    <dgm:cxn modelId="{EBBBAE64-1899-4F9B-8406-9A4CEAD0E72F}" type="presParOf" srcId="{2B7EFC49-A2B8-403E-8B6B-F380604F8E67}" destId="{10F7FC48-065B-4979-ADE6-7110CD2499BC}" srcOrd="0" destOrd="0" presId="urn:microsoft.com/office/officeart/2005/8/layout/orgChart1"/>
    <dgm:cxn modelId="{A2694027-66FE-4161-ADC0-BE54D6EA341B}" type="presParOf" srcId="{2B7EFC49-A2B8-403E-8B6B-F380604F8E67}" destId="{74090481-DADE-4CEF-9B0D-345A18740463}" srcOrd="1" destOrd="0" presId="urn:microsoft.com/office/officeart/2005/8/layout/orgChart1"/>
    <dgm:cxn modelId="{74E3E402-6982-4636-8455-08810996E873}" type="presParOf" srcId="{8C0785E2-5864-4C2D-814D-260AA51F3CE7}" destId="{2DF1CC4F-5DB0-42BD-93EC-E93A2EAC3082}" srcOrd="1" destOrd="0" presId="urn:microsoft.com/office/officeart/2005/8/layout/orgChart1"/>
    <dgm:cxn modelId="{2ABFD4FF-35AE-4408-A855-D0B69E03A25A}" type="presParOf" srcId="{8C0785E2-5864-4C2D-814D-260AA51F3CE7}" destId="{E3A47F4B-B263-475C-99E2-E15827A3838A}" srcOrd="2" destOrd="0" presId="urn:microsoft.com/office/officeart/2005/8/layout/orgChart1"/>
    <dgm:cxn modelId="{BC6D6B6C-5AB9-4BD0-8E53-4EFAF678AAFD}" type="presParOf" srcId="{1F5270EC-5F19-4E9C-80BC-3C626EBCFB20}" destId="{4DB6EC06-BAF1-4E24-AEE0-9FE6FC8162AC}" srcOrd="2" destOrd="0" presId="urn:microsoft.com/office/officeart/2005/8/layout/orgChart1"/>
    <dgm:cxn modelId="{F6C931FD-59B0-4E90-A44A-328B32A1ABCE}" type="presParOf" srcId="{69EC0EFE-45B0-4F7D-9E6A-D0FB24A71EEA}" destId="{C06D1318-0314-4F91-8F59-1CF5747D7DCC}" srcOrd="6" destOrd="0" presId="urn:microsoft.com/office/officeart/2005/8/layout/orgChart1"/>
    <dgm:cxn modelId="{9ACB12B8-6E21-4162-B33E-9333E54ED02E}" type="presParOf" srcId="{69EC0EFE-45B0-4F7D-9E6A-D0FB24A71EEA}" destId="{2B16708C-366B-4CE6-9483-1281822CD802}" srcOrd="7" destOrd="0" presId="urn:microsoft.com/office/officeart/2005/8/layout/orgChart1"/>
    <dgm:cxn modelId="{A150FDD8-2EE3-488C-9E5B-7E45F355E3D6}" type="presParOf" srcId="{2B16708C-366B-4CE6-9483-1281822CD802}" destId="{ECCDC6D4-D649-409B-AAA0-C893AE6E0C39}" srcOrd="0" destOrd="0" presId="urn:microsoft.com/office/officeart/2005/8/layout/orgChart1"/>
    <dgm:cxn modelId="{558BA7B0-CE71-4834-A26F-F4E87BF634D5}" type="presParOf" srcId="{ECCDC6D4-D649-409B-AAA0-C893AE6E0C39}" destId="{1D097542-AA05-4B0E-9B0C-74F00ED8F22A}" srcOrd="0" destOrd="0" presId="urn:microsoft.com/office/officeart/2005/8/layout/orgChart1"/>
    <dgm:cxn modelId="{778075BA-C947-4ABC-9B23-E69775403715}" type="presParOf" srcId="{ECCDC6D4-D649-409B-AAA0-C893AE6E0C39}" destId="{DC119F86-78AD-4267-B4EE-B68B1C00BCC7}" srcOrd="1" destOrd="0" presId="urn:microsoft.com/office/officeart/2005/8/layout/orgChart1"/>
    <dgm:cxn modelId="{2446D355-13D9-48AF-9950-9401C029AAB2}" type="presParOf" srcId="{2B16708C-366B-4CE6-9483-1281822CD802}" destId="{95F018EC-CEA4-437F-BC59-8FBE00D71351}" srcOrd="1" destOrd="0" presId="urn:microsoft.com/office/officeart/2005/8/layout/orgChart1"/>
    <dgm:cxn modelId="{585B5A83-C1AF-4146-87FE-CE1935F53C9D}" type="presParOf" srcId="{95F018EC-CEA4-437F-BC59-8FBE00D71351}" destId="{53E69D44-8AE7-4964-BF6B-37EC0033ECE0}" srcOrd="0" destOrd="0" presId="urn:microsoft.com/office/officeart/2005/8/layout/orgChart1"/>
    <dgm:cxn modelId="{E2900347-A930-40D9-BE6F-ECAFC480A680}" type="presParOf" srcId="{95F018EC-CEA4-437F-BC59-8FBE00D71351}" destId="{BE88BA6D-EEA8-41FC-BADA-CF5BE5544EC3}" srcOrd="1" destOrd="0" presId="urn:microsoft.com/office/officeart/2005/8/layout/orgChart1"/>
    <dgm:cxn modelId="{E8F33D36-1622-4059-AE03-75FA76BA1AF0}" type="presParOf" srcId="{BE88BA6D-EEA8-41FC-BADA-CF5BE5544EC3}" destId="{0A99C662-D87A-4121-AC0F-4A5B9D1D9C91}" srcOrd="0" destOrd="0" presId="urn:microsoft.com/office/officeart/2005/8/layout/orgChart1"/>
    <dgm:cxn modelId="{435DC700-60F1-4D40-BD44-008F23D8CF17}" type="presParOf" srcId="{0A99C662-D87A-4121-AC0F-4A5B9D1D9C91}" destId="{D272CF20-7C71-4972-82D7-928361A5A790}" srcOrd="0" destOrd="0" presId="urn:microsoft.com/office/officeart/2005/8/layout/orgChart1"/>
    <dgm:cxn modelId="{BA437F89-BEED-4001-8804-660D869B156C}" type="presParOf" srcId="{0A99C662-D87A-4121-AC0F-4A5B9D1D9C91}" destId="{A476C996-5806-445E-8AD0-7E180DD44016}" srcOrd="1" destOrd="0" presId="urn:microsoft.com/office/officeart/2005/8/layout/orgChart1"/>
    <dgm:cxn modelId="{B3A0D99E-30BE-40AD-B26C-4FFFE4BAB157}" type="presParOf" srcId="{BE88BA6D-EEA8-41FC-BADA-CF5BE5544EC3}" destId="{FF1AD433-38AD-49CE-95C1-65BB862D46B8}" srcOrd="1" destOrd="0" presId="urn:microsoft.com/office/officeart/2005/8/layout/orgChart1"/>
    <dgm:cxn modelId="{B37F17BA-FF30-4D2E-BA71-8FEB68B05749}" type="presParOf" srcId="{FF1AD433-38AD-49CE-95C1-65BB862D46B8}" destId="{AFC20B0B-73E6-4E43-9B16-3DD6C6D2C440}" srcOrd="0" destOrd="0" presId="urn:microsoft.com/office/officeart/2005/8/layout/orgChart1"/>
    <dgm:cxn modelId="{82B1DF69-52E7-43E0-B76D-6273C8D5D53E}" type="presParOf" srcId="{FF1AD433-38AD-49CE-95C1-65BB862D46B8}" destId="{2AE8D17E-E6DE-4692-9303-418AC0B7C7D6}" srcOrd="1" destOrd="0" presId="urn:microsoft.com/office/officeart/2005/8/layout/orgChart1"/>
    <dgm:cxn modelId="{34EDD8CB-C940-4905-AC60-423436589C22}" type="presParOf" srcId="{2AE8D17E-E6DE-4692-9303-418AC0B7C7D6}" destId="{B524B718-37BB-4642-94E0-ECD5B04B7C95}" srcOrd="0" destOrd="0" presId="urn:microsoft.com/office/officeart/2005/8/layout/orgChart1"/>
    <dgm:cxn modelId="{2400B69A-B27C-4C40-BC02-39E5AD11FB77}" type="presParOf" srcId="{B524B718-37BB-4642-94E0-ECD5B04B7C95}" destId="{0204B66E-9D76-4C48-8094-2304999DCFBF}" srcOrd="0" destOrd="0" presId="urn:microsoft.com/office/officeart/2005/8/layout/orgChart1"/>
    <dgm:cxn modelId="{FE9F780B-EE6B-4BD0-9651-752647CEEDA5}" type="presParOf" srcId="{B524B718-37BB-4642-94E0-ECD5B04B7C95}" destId="{45C5D42B-6EC6-4809-BF91-6CCC5DDD5F2B}" srcOrd="1" destOrd="0" presId="urn:microsoft.com/office/officeart/2005/8/layout/orgChart1"/>
    <dgm:cxn modelId="{4AB0ED34-4EA5-4053-AA7B-47D94FC5FF2B}" type="presParOf" srcId="{2AE8D17E-E6DE-4692-9303-418AC0B7C7D6}" destId="{1EDA4867-E5DC-4FB0-8FF1-84FFB7FC40D7}" srcOrd="1" destOrd="0" presId="urn:microsoft.com/office/officeart/2005/8/layout/orgChart1"/>
    <dgm:cxn modelId="{EED4027D-78C9-40D9-A61A-332B7A8C5F81}" type="presParOf" srcId="{2AE8D17E-E6DE-4692-9303-418AC0B7C7D6}" destId="{5ED60BD9-4008-4724-98C3-97012C8C5AD0}" srcOrd="2" destOrd="0" presId="urn:microsoft.com/office/officeart/2005/8/layout/orgChart1"/>
    <dgm:cxn modelId="{86B44BBC-70B8-4E05-A039-7131579B8F8E}" type="presParOf" srcId="{BE88BA6D-EEA8-41FC-BADA-CF5BE5544EC3}" destId="{1C315B7C-C493-43EB-B47D-AB65BF0BC545}" srcOrd="2" destOrd="0" presId="urn:microsoft.com/office/officeart/2005/8/layout/orgChart1"/>
    <dgm:cxn modelId="{BAFD689E-3C12-41C0-93C0-1CE04CEA13FA}" type="presParOf" srcId="{95F018EC-CEA4-437F-BC59-8FBE00D71351}" destId="{D680EDF6-A443-45C7-9781-D7D0E0EF3910}" srcOrd="2" destOrd="0" presId="urn:microsoft.com/office/officeart/2005/8/layout/orgChart1"/>
    <dgm:cxn modelId="{C58BA501-FCC0-44D9-9482-A6624E889BFF}" type="presParOf" srcId="{95F018EC-CEA4-437F-BC59-8FBE00D71351}" destId="{5DF3D628-D70A-4AD3-9B1C-E5E0B9571388}" srcOrd="3" destOrd="0" presId="urn:microsoft.com/office/officeart/2005/8/layout/orgChart1"/>
    <dgm:cxn modelId="{42843398-43F3-492E-922B-4FFE2B33B6C4}" type="presParOf" srcId="{5DF3D628-D70A-4AD3-9B1C-E5E0B9571388}" destId="{FE86CC41-B52D-4250-ABDF-BF798EDE337B}" srcOrd="0" destOrd="0" presId="urn:microsoft.com/office/officeart/2005/8/layout/orgChart1"/>
    <dgm:cxn modelId="{4FF30901-3F73-4E5B-8FBD-56C70E7A663D}" type="presParOf" srcId="{FE86CC41-B52D-4250-ABDF-BF798EDE337B}" destId="{482ACDC1-5182-476B-B205-97914682E509}" srcOrd="0" destOrd="0" presId="urn:microsoft.com/office/officeart/2005/8/layout/orgChart1"/>
    <dgm:cxn modelId="{89C75B33-0328-485A-86CB-A21141EED0F3}" type="presParOf" srcId="{FE86CC41-B52D-4250-ABDF-BF798EDE337B}" destId="{DBD52CB7-3E81-465B-9241-1EA6EF7ACA25}" srcOrd="1" destOrd="0" presId="urn:microsoft.com/office/officeart/2005/8/layout/orgChart1"/>
    <dgm:cxn modelId="{2F3F0949-9872-4A33-B48B-ED0F5B61B218}" type="presParOf" srcId="{5DF3D628-D70A-4AD3-9B1C-E5E0B9571388}" destId="{640F5ACB-C3E2-48F1-B35A-066423753AB3}" srcOrd="1" destOrd="0" presId="urn:microsoft.com/office/officeart/2005/8/layout/orgChart1"/>
    <dgm:cxn modelId="{91D9E37D-CC18-44DB-88DC-5D05F35E15A0}" type="presParOf" srcId="{640F5ACB-C3E2-48F1-B35A-066423753AB3}" destId="{62AD74A9-0EA8-43A0-B600-4326126F1188}" srcOrd="0" destOrd="0" presId="urn:microsoft.com/office/officeart/2005/8/layout/orgChart1"/>
    <dgm:cxn modelId="{375CCA87-6343-472D-A778-F79062FDDA16}" type="presParOf" srcId="{640F5ACB-C3E2-48F1-B35A-066423753AB3}" destId="{29C6DAB3-9B54-4768-A684-2B9632BA05C5}" srcOrd="1" destOrd="0" presId="urn:microsoft.com/office/officeart/2005/8/layout/orgChart1"/>
    <dgm:cxn modelId="{A78B878E-3566-4396-A0E8-E5B692580D51}" type="presParOf" srcId="{29C6DAB3-9B54-4768-A684-2B9632BA05C5}" destId="{CC4059B4-5A98-4FBE-9D0C-E2AD95792AE4}" srcOrd="0" destOrd="0" presId="urn:microsoft.com/office/officeart/2005/8/layout/orgChart1"/>
    <dgm:cxn modelId="{2BCDFD4F-34E7-4440-B4EC-22A2EE063765}" type="presParOf" srcId="{CC4059B4-5A98-4FBE-9D0C-E2AD95792AE4}" destId="{4D78A00F-ED58-48EA-B3C1-09C39C4B95CA}" srcOrd="0" destOrd="0" presId="urn:microsoft.com/office/officeart/2005/8/layout/orgChart1"/>
    <dgm:cxn modelId="{8CA885BA-BB1D-49B7-AD0E-0A2576A0FEC6}" type="presParOf" srcId="{CC4059B4-5A98-4FBE-9D0C-E2AD95792AE4}" destId="{D3556AA8-8773-4DDD-BDD4-929557884C9C}" srcOrd="1" destOrd="0" presId="urn:microsoft.com/office/officeart/2005/8/layout/orgChart1"/>
    <dgm:cxn modelId="{B4AD93C1-E311-4D6A-9B38-46ACEB8C7561}" type="presParOf" srcId="{29C6DAB3-9B54-4768-A684-2B9632BA05C5}" destId="{A4FDC050-1B6E-428A-80EF-D02A9CDB8F38}" srcOrd="1" destOrd="0" presId="urn:microsoft.com/office/officeart/2005/8/layout/orgChart1"/>
    <dgm:cxn modelId="{C1B62DF6-C589-480B-9931-B7FACB3989F6}" type="presParOf" srcId="{A4FDC050-1B6E-428A-80EF-D02A9CDB8F38}" destId="{4AD79986-6EFA-41CF-940C-0582B843292C}" srcOrd="0" destOrd="0" presId="urn:microsoft.com/office/officeart/2005/8/layout/orgChart1"/>
    <dgm:cxn modelId="{5A0D7B00-CCBA-4D88-8A5D-86B6153551CF}" type="presParOf" srcId="{A4FDC050-1B6E-428A-80EF-D02A9CDB8F38}" destId="{3E0262B6-2F16-4B52-B624-A4B79C21B3C5}" srcOrd="1" destOrd="0" presId="urn:microsoft.com/office/officeart/2005/8/layout/orgChart1"/>
    <dgm:cxn modelId="{1603B8CE-EC12-4E5B-B490-F3F9374029B4}" type="presParOf" srcId="{3E0262B6-2F16-4B52-B624-A4B79C21B3C5}" destId="{0AC4EA3F-FD31-4895-A703-8C52B6F25C61}" srcOrd="0" destOrd="0" presId="urn:microsoft.com/office/officeart/2005/8/layout/orgChart1"/>
    <dgm:cxn modelId="{733EA234-C50C-4A39-874C-A7B09075AF46}" type="presParOf" srcId="{0AC4EA3F-FD31-4895-A703-8C52B6F25C61}" destId="{B6C4BCD7-BDE3-41B6-AA75-59F2D8907594}" srcOrd="0" destOrd="0" presId="urn:microsoft.com/office/officeart/2005/8/layout/orgChart1"/>
    <dgm:cxn modelId="{82B526D2-4F70-4B40-8C0A-F92A94B8276E}" type="presParOf" srcId="{0AC4EA3F-FD31-4895-A703-8C52B6F25C61}" destId="{80E547F6-361D-43DF-B9BC-3B78ED47D746}" srcOrd="1" destOrd="0" presId="urn:microsoft.com/office/officeart/2005/8/layout/orgChart1"/>
    <dgm:cxn modelId="{88D664AB-82B9-47EC-AC55-F5105F395235}" type="presParOf" srcId="{3E0262B6-2F16-4B52-B624-A4B79C21B3C5}" destId="{B3ED80DD-38C3-4E6A-A57B-F0E3BF7EDF69}" srcOrd="1" destOrd="0" presId="urn:microsoft.com/office/officeart/2005/8/layout/orgChart1"/>
    <dgm:cxn modelId="{4034B2E4-6A80-4D0B-A96C-4F60A09F8C5B}" type="presParOf" srcId="{3E0262B6-2F16-4B52-B624-A4B79C21B3C5}" destId="{64CE6BB2-250A-4463-9162-DF5250849E9A}" srcOrd="2" destOrd="0" presId="urn:microsoft.com/office/officeart/2005/8/layout/orgChart1"/>
    <dgm:cxn modelId="{40A4C3CF-A28C-4DE1-9B56-B8AC26A632A6}" type="presParOf" srcId="{29C6DAB3-9B54-4768-A684-2B9632BA05C5}" destId="{5CA39154-0C1E-410B-AABB-15734C44A3F4}" srcOrd="2" destOrd="0" presId="urn:microsoft.com/office/officeart/2005/8/layout/orgChart1"/>
    <dgm:cxn modelId="{6C572278-2475-48CA-8D33-C5E2ECB114C7}" type="presParOf" srcId="{5DF3D628-D70A-4AD3-9B1C-E5E0B9571388}" destId="{D6320A84-911F-4D2C-86C4-9A420C0B5913}" srcOrd="2" destOrd="0" presId="urn:microsoft.com/office/officeart/2005/8/layout/orgChart1"/>
    <dgm:cxn modelId="{267C9961-D2DE-4BDD-ABE0-0021FD4E66FD}" type="presParOf" srcId="{2B16708C-366B-4CE6-9483-1281822CD802}" destId="{758E51B0-77A8-4C19-A112-AEFDC4951016}" srcOrd="2" destOrd="0" presId="urn:microsoft.com/office/officeart/2005/8/layout/orgChart1"/>
    <dgm:cxn modelId="{B0BE7197-9F53-4088-AB0F-110AC813E44A}" type="presParOf" srcId="{625C41B3-C92F-4F76-A5BE-9546810CD1C6}" destId="{6825BBAA-A632-4525-824B-ED6B5175CFD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43AED46-3F1E-47A3-8235-6CC1CE117E6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2CAD28-6634-417F-91FF-7803ADF76B14}">
      <dgm:prSet phldrT="[Text]" custT="1"/>
      <dgm:spPr>
        <a:solidFill>
          <a:srgbClr val="FC3D21"/>
        </a:solidFill>
      </dgm:spPr>
      <dgm:t>
        <a:bodyPr/>
        <a:lstStyle/>
        <a:p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Sense</a:t>
          </a:r>
        </a:p>
      </dgm:t>
    </dgm:pt>
    <dgm:pt modelId="{6D8DAABF-827D-44D2-8142-676ABF6ACBAF}" type="parTrans" cxnId="{CE64D1B0-8322-4BB1-8C64-E6537354F259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3A34BC-4F54-4F3C-B210-52B3505395B1}" type="sibTrans" cxnId="{CE64D1B0-8322-4BB1-8C64-E6537354F259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AD0A45-1AA9-44E6-B20B-F72BEA4EF23B}">
      <dgm:prSet phldrT="[Text]" custT="1"/>
      <dgm:spPr>
        <a:solidFill>
          <a:srgbClr val="0B3D91"/>
        </a:solidFill>
      </dgm:spPr>
      <dgm:t>
        <a:bodyPr/>
        <a:lstStyle/>
        <a:p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Recognize Signal</a:t>
          </a:r>
        </a:p>
      </dgm:t>
    </dgm:pt>
    <dgm:pt modelId="{4BBF18B2-5AD2-4FFC-8D72-D27F9E13A218}" type="parTrans" cxnId="{03D7F308-AE09-4009-8451-D529AD3B45A0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F6BDBD-A58A-494B-B6B6-8D6ADF64EB9D}" type="sibTrans" cxnId="{03D7F308-AE09-4009-8451-D529AD3B45A0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63B6D1-2DA3-41CF-A407-DFF4ADA92A62}">
      <dgm:prSet phldrT="[Text]" custT="1"/>
      <dgm:spPr>
        <a:solidFill>
          <a:srgbClr val="0B3D91"/>
        </a:solidFill>
      </dgm:spPr>
      <dgm:t>
        <a:bodyPr/>
        <a:lstStyle/>
        <a:p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Detect Signal</a:t>
          </a:r>
        </a:p>
      </dgm:t>
    </dgm:pt>
    <dgm:pt modelId="{782EAE58-8F63-4B5E-9D1B-E5ACE7294E7D}" type="parTrans" cxnId="{AFF42DF1-AA18-4506-8F50-425249BEDB90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A4B450-6DBB-442F-8E9D-5F7BFEF2BC98}" type="sibTrans" cxnId="{AFF42DF1-AA18-4506-8F50-425249BEDB90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7FD5E0-0250-4B9A-AD70-DE1C58C5A4CA}">
      <dgm:prSet phldrT="[Text]" custT="1"/>
      <dgm:spPr>
        <a:solidFill>
          <a:srgbClr val="0B3D91"/>
        </a:solidFill>
      </dgm:spPr>
      <dgm:t>
        <a:bodyPr/>
        <a:lstStyle/>
        <a:p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Process Signal</a:t>
          </a:r>
        </a:p>
      </dgm:t>
    </dgm:pt>
    <dgm:pt modelId="{61B0CB1C-3066-45CE-A18A-DAC3E85A4F89}" type="parTrans" cxnId="{98565B7A-0E22-487D-B8C8-7A307F072A0F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3B53AC-0CC0-4A85-9AFC-59C12A5A1B13}" type="sibTrans" cxnId="{98565B7A-0E22-487D-B8C8-7A307F072A0F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E0C22A-6EC0-4274-BA1B-76F7149EAD5F}">
      <dgm:prSet phldrT="[Text]" custT="1"/>
      <dgm:spPr>
        <a:solidFill>
          <a:srgbClr val="0B3D91"/>
        </a:solidFill>
      </dgm:spPr>
      <dgm:t>
        <a:bodyPr/>
        <a:lstStyle/>
        <a:p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Identify Signal</a:t>
          </a:r>
        </a:p>
      </dgm:t>
    </dgm:pt>
    <dgm:pt modelId="{C3A39944-9D82-4417-A0BA-8AAB2CFD0A24}" type="parTrans" cxnId="{D82A9D01-E118-4D18-A48A-9606452DA508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1BFA6D-53F2-4A30-9B4C-046E4D99C225}" type="sibTrans" cxnId="{D82A9D01-E118-4D18-A48A-9606452DA508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96E3AB-51B6-4316-B94C-2D26E9BAE6B1}">
      <dgm:prSet phldrT="[Text]" custT="1"/>
      <dgm:spPr>
        <a:solidFill>
          <a:srgbClr val="0B3D91"/>
        </a:solidFill>
      </dgm:spPr>
      <dgm:t>
        <a:bodyPr/>
        <a:lstStyle/>
        <a:p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Distribute Signal </a:t>
          </a:r>
        </a:p>
      </dgm:t>
    </dgm:pt>
    <dgm:pt modelId="{F31B65D2-23B7-4638-90FC-ECA55BA61A72}" type="parTrans" cxnId="{97735D87-B2BD-4567-A2F6-EC3D21447789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94FE2C-E410-4157-879E-62441F882064}" type="sibTrans" cxnId="{97735D87-B2BD-4567-A2F6-EC3D21447789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9AECBC-0068-4DD2-9AE9-D31FB97B953B}" type="pres">
      <dgm:prSet presAssocID="{E43AED46-3F1E-47A3-8235-6CC1CE117E6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3DB01EB-6A63-47A9-90F2-376A6187F7DA}" type="pres">
      <dgm:prSet presAssocID="{8C2CAD28-6634-417F-91FF-7803ADF76B14}" presName="hierRoot1" presStyleCnt="0">
        <dgm:presLayoutVars>
          <dgm:hierBranch val="init"/>
        </dgm:presLayoutVars>
      </dgm:prSet>
      <dgm:spPr/>
    </dgm:pt>
    <dgm:pt modelId="{62A5B79D-A451-4968-9C95-8E867E8DE253}" type="pres">
      <dgm:prSet presAssocID="{8C2CAD28-6634-417F-91FF-7803ADF76B14}" presName="rootComposite1" presStyleCnt="0"/>
      <dgm:spPr/>
    </dgm:pt>
    <dgm:pt modelId="{3432710F-A38A-45CB-A507-9B59F0A61B38}" type="pres">
      <dgm:prSet presAssocID="{8C2CAD28-6634-417F-91FF-7803ADF76B14}" presName="rootText1" presStyleLbl="node0" presStyleIdx="0" presStyleCnt="1">
        <dgm:presLayoutVars>
          <dgm:chPref val="3"/>
        </dgm:presLayoutVars>
      </dgm:prSet>
      <dgm:spPr/>
    </dgm:pt>
    <dgm:pt modelId="{03F4F7B2-CDB3-4735-870F-C9FAA30818D3}" type="pres">
      <dgm:prSet presAssocID="{8C2CAD28-6634-417F-91FF-7803ADF76B14}" presName="rootConnector1" presStyleLbl="node1" presStyleIdx="0" presStyleCnt="0"/>
      <dgm:spPr/>
    </dgm:pt>
    <dgm:pt modelId="{739BEA79-C053-4137-8EA4-F1FB33088A14}" type="pres">
      <dgm:prSet presAssocID="{8C2CAD28-6634-417F-91FF-7803ADF76B14}" presName="hierChild2" presStyleCnt="0"/>
      <dgm:spPr/>
    </dgm:pt>
    <dgm:pt modelId="{031B88AF-8559-4B16-ABA8-09753AFD9365}" type="pres">
      <dgm:prSet presAssocID="{4BBF18B2-5AD2-4FFC-8D72-D27F9E13A218}" presName="Name37" presStyleLbl="parChTrans1D2" presStyleIdx="0" presStyleCnt="3"/>
      <dgm:spPr/>
    </dgm:pt>
    <dgm:pt modelId="{76087293-5219-4163-A38D-1D7102B5D65F}" type="pres">
      <dgm:prSet presAssocID="{F8AD0A45-1AA9-44E6-B20B-F72BEA4EF23B}" presName="hierRoot2" presStyleCnt="0">
        <dgm:presLayoutVars>
          <dgm:hierBranch val="init"/>
        </dgm:presLayoutVars>
      </dgm:prSet>
      <dgm:spPr/>
    </dgm:pt>
    <dgm:pt modelId="{0E4BA9C8-AB9A-4FB1-8274-944AE328CBC1}" type="pres">
      <dgm:prSet presAssocID="{F8AD0A45-1AA9-44E6-B20B-F72BEA4EF23B}" presName="rootComposite" presStyleCnt="0"/>
      <dgm:spPr/>
    </dgm:pt>
    <dgm:pt modelId="{33080EAE-6DD7-401A-9423-43E33F8371A6}" type="pres">
      <dgm:prSet presAssocID="{F8AD0A45-1AA9-44E6-B20B-F72BEA4EF23B}" presName="rootText" presStyleLbl="node2" presStyleIdx="0" presStyleCnt="3">
        <dgm:presLayoutVars>
          <dgm:chPref val="3"/>
        </dgm:presLayoutVars>
      </dgm:prSet>
      <dgm:spPr/>
    </dgm:pt>
    <dgm:pt modelId="{7976B3CA-B1BA-4008-82EB-F0210ABAD2F0}" type="pres">
      <dgm:prSet presAssocID="{F8AD0A45-1AA9-44E6-B20B-F72BEA4EF23B}" presName="rootConnector" presStyleLbl="node2" presStyleIdx="0" presStyleCnt="3"/>
      <dgm:spPr/>
    </dgm:pt>
    <dgm:pt modelId="{5E5E66E2-0868-4BCF-95E7-64C4FD7E18E9}" type="pres">
      <dgm:prSet presAssocID="{F8AD0A45-1AA9-44E6-B20B-F72BEA4EF23B}" presName="hierChild4" presStyleCnt="0"/>
      <dgm:spPr/>
    </dgm:pt>
    <dgm:pt modelId="{1A9A1B6F-A133-4FFE-AB24-ACC4DEF0DD6A}" type="pres">
      <dgm:prSet presAssocID="{782EAE58-8F63-4B5E-9D1B-E5ACE7294E7D}" presName="Name37" presStyleLbl="parChTrans1D3" presStyleIdx="0" presStyleCnt="2"/>
      <dgm:spPr/>
    </dgm:pt>
    <dgm:pt modelId="{C817C7FB-51C9-45E7-B475-F0CC80CD28EC}" type="pres">
      <dgm:prSet presAssocID="{EC63B6D1-2DA3-41CF-A407-DFF4ADA92A62}" presName="hierRoot2" presStyleCnt="0">
        <dgm:presLayoutVars>
          <dgm:hierBranch val="init"/>
        </dgm:presLayoutVars>
      </dgm:prSet>
      <dgm:spPr/>
    </dgm:pt>
    <dgm:pt modelId="{1F39B24A-7AA4-4816-9F3D-7E5D2D85AFA6}" type="pres">
      <dgm:prSet presAssocID="{EC63B6D1-2DA3-41CF-A407-DFF4ADA92A62}" presName="rootComposite" presStyleCnt="0"/>
      <dgm:spPr/>
    </dgm:pt>
    <dgm:pt modelId="{8B4A68D7-53A4-4681-9276-D190BC1758CB}" type="pres">
      <dgm:prSet presAssocID="{EC63B6D1-2DA3-41CF-A407-DFF4ADA92A62}" presName="rootText" presStyleLbl="node3" presStyleIdx="0" presStyleCnt="2">
        <dgm:presLayoutVars>
          <dgm:chPref val="3"/>
        </dgm:presLayoutVars>
      </dgm:prSet>
      <dgm:spPr/>
    </dgm:pt>
    <dgm:pt modelId="{8B31EB80-E0F7-4397-B076-44ED82A6227F}" type="pres">
      <dgm:prSet presAssocID="{EC63B6D1-2DA3-41CF-A407-DFF4ADA92A62}" presName="rootConnector" presStyleLbl="node3" presStyleIdx="0" presStyleCnt="2"/>
      <dgm:spPr/>
    </dgm:pt>
    <dgm:pt modelId="{D06AA150-B3FA-4B90-AEDA-503FA00DA58B}" type="pres">
      <dgm:prSet presAssocID="{EC63B6D1-2DA3-41CF-A407-DFF4ADA92A62}" presName="hierChild4" presStyleCnt="0"/>
      <dgm:spPr/>
    </dgm:pt>
    <dgm:pt modelId="{849B54FC-4D92-465A-B41A-1B602E4EADFB}" type="pres">
      <dgm:prSet presAssocID="{EC63B6D1-2DA3-41CF-A407-DFF4ADA92A62}" presName="hierChild5" presStyleCnt="0"/>
      <dgm:spPr/>
    </dgm:pt>
    <dgm:pt modelId="{36222D58-3F1F-4681-B9F3-777EE3C4C040}" type="pres">
      <dgm:prSet presAssocID="{F8AD0A45-1AA9-44E6-B20B-F72BEA4EF23B}" presName="hierChild5" presStyleCnt="0"/>
      <dgm:spPr/>
    </dgm:pt>
    <dgm:pt modelId="{3474B1C0-A979-4E1E-843C-19251646D902}" type="pres">
      <dgm:prSet presAssocID="{61B0CB1C-3066-45CE-A18A-DAC3E85A4F89}" presName="Name37" presStyleLbl="parChTrans1D2" presStyleIdx="1" presStyleCnt="3"/>
      <dgm:spPr/>
    </dgm:pt>
    <dgm:pt modelId="{DDF2D749-6AD9-4045-8EB6-1DF17656D551}" type="pres">
      <dgm:prSet presAssocID="{FB7FD5E0-0250-4B9A-AD70-DE1C58C5A4CA}" presName="hierRoot2" presStyleCnt="0">
        <dgm:presLayoutVars>
          <dgm:hierBranch val="init"/>
        </dgm:presLayoutVars>
      </dgm:prSet>
      <dgm:spPr/>
    </dgm:pt>
    <dgm:pt modelId="{E544EC2C-5277-4D6D-AB89-CD36003F43F1}" type="pres">
      <dgm:prSet presAssocID="{FB7FD5E0-0250-4B9A-AD70-DE1C58C5A4CA}" presName="rootComposite" presStyleCnt="0"/>
      <dgm:spPr/>
    </dgm:pt>
    <dgm:pt modelId="{0215622F-C1C4-4A56-909D-B774269CBE91}" type="pres">
      <dgm:prSet presAssocID="{FB7FD5E0-0250-4B9A-AD70-DE1C58C5A4CA}" presName="rootText" presStyleLbl="node2" presStyleIdx="1" presStyleCnt="3">
        <dgm:presLayoutVars>
          <dgm:chPref val="3"/>
        </dgm:presLayoutVars>
      </dgm:prSet>
      <dgm:spPr/>
    </dgm:pt>
    <dgm:pt modelId="{28944938-BA30-4746-A181-32B37DF757F3}" type="pres">
      <dgm:prSet presAssocID="{FB7FD5E0-0250-4B9A-AD70-DE1C58C5A4CA}" presName="rootConnector" presStyleLbl="node2" presStyleIdx="1" presStyleCnt="3"/>
      <dgm:spPr/>
    </dgm:pt>
    <dgm:pt modelId="{F9361CD6-FE3F-4E3A-8ADB-F801CD8AC457}" type="pres">
      <dgm:prSet presAssocID="{FB7FD5E0-0250-4B9A-AD70-DE1C58C5A4CA}" presName="hierChild4" presStyleCnt="0"/>
      <dgm:spPr/>
    </dgm:pt>
    <dgm:pt modelId="{EA7FAFCF-D3FB-4095-BC22-D8FA769D4098}" type="pres">
      <dgm:prSet presAssocID="{C3A39944-9D82-4417-A0BA-8AAB2CFD0A24}" presName="Name37" presStyleLbl="parChTrans1D3" presStyleIdx="1" presStyleCnt="2"/>
      <dgm:spPr/>
    </dgm:pt>
    <dgm:pt modelId="{8B14F964-B6CD-47F9-8CCE-96B76B24AD43}" type="pres">
      <dgm:prSet presAssocID="{ABE0C22A-6EC0-4274-BA1B-76F7149EAD5F}" presName="hierRoot2" presStyleCnt="0">
        <dgm:presLayoutVars>
          <dgm:hierBranch val="init"/>
        </dgm:presLayoutVars>
      </dgm:prSet>
      <dgm:spPr/>
    </dgm:pt>
    <dgm:pt modelId="{B866682D-B077-43EB-861A-ABB3E5D35EA0}" type="pres">
      <dgm:prSet presAssocID="{ABE0C22A-6EC0-4274-BA1B-76F7149EAD5F}" presName="rootComposite" presStyleCnt="0"/>
      <dgm:spPr/>
    </dgm:pt>
    <dgm:pt modelId="{1DF5AA4F-7E73-46D3-8268-6B03BB15FA78}" type="pres">
      <dgm:prSet presAssocID="{ABE0C22A-6EC0-4274-BA1B-76F7149EAD5F}" presName="rootText" presStyleLbl="node3" presStyleIdx="1" presStyleCnt="2">
        <dgm:presLayoutVars>
          <dgm:chPref val="3"/>
        </dgm:presLayoutVars>
      </dgm:prSet>
      <dgm:spPr/>
    </dgm:pt>
    <dgm:pt modelId="{91DB25C8-6092-4493-A501-EDBD89D28819}" type="pres">
      <dgm:prSet presAssocID="{ABE0C22A-6EC0-4274-BA1B-76F7149EAD5F}" presName="rootConnector" presStyleLbl="node3" presStyleIdx="1" presStyleCnt="2"/>
      <dgm:spPr/>
    </dgm:pt>
    <dgm:pt modelId="{64CBFE0C-BF43-457C-AE84-F8AAEFAB6B5A}" type="pres">
      <dgm:prSet presAssocID="{ABE0C22A-6EC0-4274-BA1B-76F7149EAD5F}" presName="hierChild4" presStyleCnt="0"/>
      <dgm:spPr/>
    </dgm:pt>
    <dgm:pt modelId="{0F566C2E-061A-4EE1-BCFF-9A9A09419E5A}" type="pres">
      <dgm:prSet presAssocID="{ABE0C22A-6EC0-4274-BA1B-76F7149EAD5F}" presName="hierChild5" presStyleCnt="0"/>
      <dgm:spPr/>
    </dgm:pt>
    <dgm:pt modelId="{F4499BBA-5F34-4F05-B257-1170994BBE64}" type="pres">
      <dgm:prSet presAssocID="{FB7FD5E0-0250-4B9A-AD70-DE1C58C5A4CA}" presName="hierChild5" presStyleCnt="0"/>
      <dgm:spPr/>
    </dgm:pt>
    <dgm:pt modelId="{87094D3F-B684-418F-B2DF-54C160C8F10B}" type="pres">
      <dgm:prSet presAssocID="{F31B65D2-23B7-4638-90FC-ECA55BA61A72}" presName="Name37" presStyleLbl="parChTrans1D2" presStyleIdx="2" presStyleCnt="3"/>
      <dgm:spPr/>
    </dgm:pt>
    <dgm:pt modelId="{4C355AC4-E335-492F-898F-EBCCCA6B932F}" type="pres">
      <dgm:prSet presAssocID="{5996E3AB-51B6-4316-B94C-2D26E9BAE6B1}" presName="hierRoot2" presStyleCnt="0">
        <dgm:presLayoutVars>
          <dgm:hierBranch val="init"/>
        </dgm:presLayoutVars>
      </dgm:prSet>
      <dgm:spPr/>
    </dgm:pt>
    <dgm:pt modelId="{B809D0F9-6E67-433E-A6E8-8E0750D8AEF5}" type="pres">
      <dgm:prSet presAssocID="{5996E3AB-51B6-4316-B94C-2D26E9BAE6B1}" presName="rootComposite" presStyleCnt="0"/>
      <dgm:spPr/>
    </dgm:pt>
    <dgm:pt modelId="{92282D5B-5C87-4F06-B3E8-F973E143AE89}" type="pres">
      <dgm:prSet presAssocID="{5996E3AB-51B6-4316-B94C-2D26E9BAE6B1}" presName="rootText" presStyleLbl="node2" presStyleIdx="2" presStyleCnt="3">
        <dgm:presLayoutVars>
          <dgm:chPref val="3"/>
        </dgm:presLayoutVars>
      </dgm:prSet>
      <dgm:spPr/>
    </dgm:pt>
    <dgm:pt modelId="{50EDC072-1CBF-43A5-897C-86311A3C5A6B}" type="pres">
      <dgm:prSet presAssocID="{5996E3AB-51B6-4316-B94C-2D26E9BAE6B1}" presName="rootConnector" presStyleLbl="node2" presStyleIdx="2" presStyleCnt="3"/>
      <dgm:spPr/>
    </dgm:pt>
    <dgm:pt modelId="{30E740CA-EFF8-45F2-BCD7-03E4E1B38FAC}" type="pres">
      <dgm:prSet presAssocID="{5996E3AB-51B6-4316-B94C-2D26E9BAE6B1}" presName="hierChild4" presStyleCnt="0"/>
      <dgm:spPr/>
    </dgm:pt>
    <dgm:pt modelId="{3F2786EF-20B9-44EC-B7D7-95EE3BECA408}" type="pres">
      <dgm:prSet presAssocID="{5996E3AB-51B6-4316-B94C-2D26E9BAE6B1}" presName="hierChild5" presStyleCnt="0"/>
      <dgm:spPr/>
    </dgm:pt>
    <dgm:pt modelId="{893C4929-A5E2-4D65-A27B-65596EAC95C4}" type="pres">
      <dgm:prSet presAssocID="{8C2CAD28-6634-417F-91FF-7803ADF76B14}" presName="hierChild3" presStyleCnt="0"/>
      <dgm:spPr/>
    </dgm:pt>
  </dgm:ptLst>
  <dgm:cxnLst>
    <dgm:cxn modelId="{D82A9D01-E118-4D18-A48A-9606452DA508}" srcId="{FB7FD5E0-0250-4B9A-AD70-DE1C58C5A4CA}" destId="{ABE0C22A-6EC0-4274-BA1B-76F7149EAD5F}" srcOrd="0" destOrd="0" parTransId="{C3A39944-9D82-4417-A0BA-8AAB2CFD0A24}" sibTransId="{661BFA6D-53F2-4A30-9B4C-046E4D99C225}"/>
    <dgm:cxn modelId="{03D7F308-AE09-4009-8451-D529AD3B45A0}" srcId="{8C2CAD28-6634-417F-91FF-7803ADF76B14}" destId="{F8AD0A45-1AA9-44E6-B20B-F72BEA4EF23B}" srcOrd="0" destOrd="0" parTransId="{4BBF18B2-5AD2-4FFC-8D72-D27F9E13A218}" sibTransId="{49F6BDBD-A58A-494B-B6B6-8D6ADF64EB9D}"/>
    <dgm:cxn modelId="{42B33E15-9015-4373-9CE2-3B493F9DD074}" type="presOf" srcId="{ABE0C22A-6EC0-4274-BA1B-76F7149EAD5F}" destId="{1DF5AA4F-7E73-46D3-8268-6B03BB15FA78}" srcOrd="0" destOrd="0" presId="urn:microsoft.com/office/officeart/2005/8/layout/orgChart1"/>
    <dgm:cxn modelId="{5E6C4F22-5178-40C5-B01C-934325446EB8}" type="presOf" srcId="{E43AED46-3F1E-47A3-8235-6CC1CE117E6D}" destId="{CE9AECBC-0068-4DD2-9AE9-D31FB97B953B}" srcOrd="0" destOrd="0" presId="urn:microsoft.com/office/officeart/2005/8/layout/orgChart1"/>
    <dgm:cxn modelId="{166CE224-7A16-43BB-B54F-EEDFCE098A78}" type="presOf" srcId="{EC63B6D1-2DA3-41CF-A407-DFF4ADA92A62}" destId="{8B4A68D7-53A4-4681-9276-D190BC1758CB}" srcOrd="0" destOrd="0" presId="urn:microsoft.com/office/officeart/2005/8/layout/orgChart1"/>
    <dgm:cxn modelId="{9BE49940-DF0E-4B85-B1EB-04A63AE4F882}" type="presOf" srcId="{C3A39944-9D82-4417-A0BA-8AAB2CFD0A24}" destId="{EA7FAFCF-D3FB-4095-BC22-D8FA769D4098}" srcOrd="0" destOrd="0" presId="urn:microsoft.com/office/officeart/2005/8/layout/orgChart1"/>
    <dgm:cxn modelId="{E2DEE162-193C-4864-8021-51A6D075BCD4}" type="presOf" srcId="{4BBF18B2-5AD2-4FFC-8D72-D27F9E13A218}" destId="{031B88AF-8559-4B16-ABA8-09753AFD9365}" srcOrd="0" destOrd="0" presId="urn:microsoft.com/office/officeart/2005/8/layout/orgChart1"/>
    <dgm:cxn modelId="{0AE59D44-F791-4544-8068-F9621E7AF028}" type="presOf" srcId="{F8AD0A45-1AA9-44E6-B20B-F72BEA4EF23B}" destId="{33080EAE-6DD7-401A-9423-43E33F8371A6}" srcOrd="0" destOrd="0" presId="urn:microsoft.com/office/officeart/2005/8/layout/orgChart1"/>
    <dgm:cxn modelId="{182FD66D-80FB-48C9-A267-F5BE50CB5751}" type="presOf" srcId="{5996E3AB-51B6-4316-B94C-2D26E9BAE6B1}" destId="{50EDC072-1CBF-43A5-897C-86311A3C5A6B}" srcOrd="1" destOrd="0" presId="urn:microsoft.com/office/officeart/2005/8/layout/orgChart1"/>
    <dgm:cxn modelId="{42F76176-B147-4E3E-B81E-86018CBBCD0B}" type="presOf" srcId="{782EAE58-8F63-4B5E-9D1B-E5ACE7294E7D}" destId="{1A9A1B6F-A133-4FFE-AB24-ACC4DEF0DD6A}" srcOrd="0" destOrd="0" presId="urn:microsoft.com/office/officeart/2005/8/layout/orgChart1"/>
    <dgm:cxn modelId="{67D16978-2C2C-47F0-AA7C-0CC03019E584}" type="presOf" srcId="{8C2CAD28-6634-417F-91FF-7803ADF76B14}" destId="{3432710F-A38A-45CB-A507-9B59F0A61B38}" srcOrd="0" destOrd="0" presId="urn:microsoft.com/office/officeart/2005/8/layout/orgChart1"/>
    <dgm:cxn modelId="{98565B7A-0E22-487D-B8C8-7A307F072A0F}" srcId="{8C2CAD28-6634-417F-91FF-7803ADF76B14}" destId="{FB7FD5E0-0250-4B9A-AD70-DE1C58C5A4CA}" srcOrd="1" destOrd="0" parTransId="{61B0CB1C-3066-45CE-A18A-DAC3E85A4F89}" sibTransId="{BC3B53AC-0CC0-4A85-9AFC-59C12A5A1B13}"/>
    <dgm:cxn modelId="{65B81A86-299D-45C9-9EAD-03011FF84E98}" type="presOf" srcId="{5996E3AB-51B6-4316-B94C-2D26E9BAE6B1}" destId="{92282D5B-5C87-4F06-B3E8-F973E143AE89}" srcOrd="0" destOrd="0" presId="urn:microsoft.com/office/officeart/2005/8/layout/orgChart1"/>
    <dgm:cxn modelId="{97735D87-B2BD-4567-A2F6-EC3D21447789}" srcId="{8C2CAD28-6634-417F-91FF-7803ADF76B14}" destId="{5996E3AB-51B6-4316-B94C-2D26E9BAE6B1}" srcOrd="2" destOrd="0" parTransId="{F31B65D2-23B7-4638-90FC-ECA55BA61A72}" sibTransId="{B894FE2C-E410-4157-879E-62441F882064}"/>
    <dgm:cxn modelId="{9F373B9B-6850-48EE-890B-5FD652FB8EBA}" type="presOf" srcId="{EC63B6D1-2DA3-41CF-A407-DFF4ADA92A62}" destId="{8B31EB80-E0F7-4397-B076-44ED82A6227F}" srcOrd="1" destOrd="0" presId="urn:microsoft.com/office/officeart/2005/8/layout/orgChart1"/>
    <dgm:cxn modelId="{A6C7DC9E-B0D1-47C3-A741-BFCD5D7CB023}" type="presOf" srcId="{61B0CB1C-3066-45CE-A18A-DAC3E85A4F89}" destId="{3474B1C0-A979-4E1E-843C-19251646D902}" srcOrd="0" destOrd="0" presId="urn:microsoft.com/office/officeart/2005/8/layout/orgChart1"/>
    <dgm:cxn modelId="{CE64D1B0-8322-4BB1-8C64-E6537354F259}" srcId="{E43AED46-3F1E-47A3-8235-6CC1CE117E6D}" destId="{8C2CAD28-6634-417F-91FF-7803ADF76B14}" srcOrd="0" destOrd="0" parTransId="{6D8DAABF-827D-44D2-8142-676ABF6ACBAF}" sibTransId="{BF3A34BC-4F54-4F3C-B210-52B3505395B1}"/>
    <dgm:cxn modelId="{FE1727B4-F745-494F-9F85-8F23641B0B36}" type="presOf" srcId="{ABE0C22A-6EC0-4274-BA1B-76F7149EAD5F}" destId="{91DB25C8-6092-4493-A501-EDBD89D28819}" srcOrd="1" destOrd="0" presId="urn:microsoft.com/office/officeart/2005/8/layout/orgChart1"/>
    <dgm:cxn modelId="{575791C0-EC86-484A-AAED-5C91DD9DFB0E}" type="presOf" srcId="{FB7FD5E0-0250-4B9A-AD70-DE1C58C5A4CA}" destId="{28944938-BA30-4746-A181-32B37DF757F3}" srcOrd="1" destOrd="0" presId="urn:microsoft.com/office/officeart/2005/8/layout/orgChart1"/>
    <dgm:cxn modelId="{7FC3E6C5-4FDB-43C3-A4DD-ED2925DCCDAF}" type="presOf" srcId="{FB7FD5E0-0250-4B9A-AD70-DE1C58C5A4CA}" destId="{0215622F-C1C4-4A56-909D-B774269CBE91}" srcOrd="0" destOrd="0" presId="urn:microsoft.com/office/officeart/2005/8/layout/orgChart1"/>
    <dgm:cxn modelId="{7EB6EEC5-7248-48AD-9D5A-991BA69C46B2}" type="presOf" srcId="{F8AD0A45-1AA9-44E6-B20B-F72BEA4EF23B}" destId="{7976B3CA-B1BA-4008-82EB-F0210ABAD2F0}" srcOrd="1" destOrd="0" presId="urn:microsoft.com/office/officeart/2005/8/layout/orgChart1"/>
    <dgm:cxn modelId="{809085D0-FFCD-42D0-A870-F324CFDFCE8E}" type="presOf" srcId="{F31B65D2-23B7-4638-90FC-ECA55BA61A72}" destId="{87094D3F-B684-418F-B2DF-54C160C8F10B}" srcOrd="0" destOrd="0" presId="urn:microsoft.com/office/officeart/2005/8/layout/orgChart1"/>
    <dgm:cxn modelId="{AFF42DF1-AA18-4506-8F50-425249BEDB90}" srcId="{F8AD0A45-1AA9-44E6-B20B-F72BEA4EF23B}" destId="{EC63B6D1-2DA3-41CF-A407-DFF4ADA92A62}" srcOrd="0" destOrd="0" parTransId="{782EAE58-8F63-4B5E-9D1B-E5ACE7294E7D}" sibTransId="{F1A4B450-6DBB-442F-8E9D-5F7BFEF2BC98}"/>
    <dgm:cxn modelId="{AA598BFC-E74A-4640-B1AD-F55FC6843904}" type="presOf" srcId="{8C2CAD28-6634-417F-91FF-7803ADF76B14}" destId="{03F4F7B2-CDB3-4735-870F-C9FAA30818D3}" srcOrd="1" destOrd="0" presId="urn:microsoft.com/office/officeart/2005/8/layout/orgChart1"/>
    <dgm:cxn modelId="{7DCECA1E-6C59-4EB4-9D82-F66F5828DA57}" type="presParOf" srcId="{CE9AECBC-0068-4DD2-9AE9-D31FB97B953B}" destId="{83DB01EB-6A63-47A9-90F2-376A6187F7DA}" srcOrd="0" destOrd="0" presId="urn:microsoft.com/office/officeart/2005/8/layout/orgChart1"/>
    <dgm:cxn modelId="{0072CCDC-77CC-4307-9917-C1D23702D762}" type="presParOf" srcId="{83DB01EB-6A63-47A9-90F2-376A6187F7DA}" destId="{62A5B79D-A451-4968-9C95-8E867E8DE253}" srcOrd="0" destOrd="0" presId="urn:microsoft.com/office/officeart/2005/8/layout/orgChart1"/>
    <dgm:cxn modelId="{D13D6028-02E4-487E-A8C1-6FDADF359DA5}" type="presParOf" srcId="{62A5B79D-A451-4968-9C95-8E867E8DE253}" destId="{3432710F-A38A-45CB-A507-9B59F0A61B38}" srcOrd="0" destOrd="0" presId="urn:microsoft.com/office/officeart/2005/8/layout/orgChart1"/>
    <dgm:cxn modelId="{F69F694B-C0D8-4515-A739-959A52E40D1A}" type="presParOf" srcId="{62A5B79D-A451-4968-9C95-8E867E8DE253}" destId="{03F4F7B2-CDB3-4735-870F-C9FAA30818D3}" srcOrd="1" destOrd="0" presId="urn:microsoft.com/office/officeart/2005/8/layout/orgChart1"/>
    <dgm:cxn modelId="{911992D4-9315-454C-B6E0-6AFA1A1D031F}" type="presParOf" srcId="{83DB01EB-6A63-47A9-90F2-376A6187F7DA}" destId="{739BEA79-C053-4137-8EA4-F1FB33088A14}" srcOrd="1" destOrd="0" presId="urn:microsoft.com/office/officeart/2005/8/layout/orgChart1"/>
    <dgm:cxn modelId="{51D9774F-74AC-40A4-8C7C-967062B7C873}" type="presParOf" srcId="{739BEA79-C053-4137-8EA4-F1FB33088A14}" destId="{031B88AF-8559-4B16-ABA8-09753AFD9365}" srcOrd="0" destOrd="0" presId="urn:microsoft.com/office/officeart/2005/8/layout/orgChart1"/>
    <dgm:cxn modelId="{FA574184-0FBA-4308-90D1-504D32855E1E}" type="presParOf" srcId="{739BEA79-C053-4137-8EA4-F1FB33088A14}" destId="{76087293-5219-4163-A38D-1D7102B5D65F}" srcOrd="1" destOrd="0" presId="urn:microsoft.com/office/officeart/2005/8/layout/orgChart1"/>
    <dgm:cxn modelId="{FCFE28B4-BEA8-40BC-8699-B22177F17AE7}" type="presParOf" srcId="{76087293-5219-4163-A38D-1D7102B5D65F}" destId="{0E4BA9C8-AB9A-4FB1-8274-944AE328CBC1}" srcOrd="0" destOrd="0" presId="urn:microsoft.com/office/officeart/2005/8/layout/orgChart1"/>
    <dgm:cxn modelId="{A381A620-AAA2-4060-9EA4-231ED0B8CFF0}" type="presParOf" srcId="{0E4BA9C8-AB9A-4FB1-8274-944AE328CBC1}" destId="{33080EAE-6DD7-401A-9423-43E33F8371A6}" srcOrd="0" destOrd="0" presId="urn:microsoft.com/office/officeart/2005/8/layout/orgChart1"/>
    <dgm:cxn modelId="{9A5C0DDD-F8C0-4986-958A-2E72299FE37C}" type="presParOf" srcId="{0E4BA9C8-AB9A-4FB1-8274-944AE328CBC1}" destId="{7976B3CA-B1BA-4008-82EB-F0210ABAD2F0}" srcOrd="1" destOrd="0" presId="urn:microsoft.com/office/officeart/2005/8/layout/orgChart1"/>
    <dgm:cxn modelId="{26A9E122-320F-48D6-B212-80D0FF75238A}" type="presParOf" srcId="{76087293-5219-4163-A38D-1D7102B5D65F}" destId="{5E5E66E2-0868-4BCF-95E7-64C4FD7E18E9}" srcOrd="1" destOrd="0" presId="urn:microsoft.com/office/officeart/2005/8/layout/orgChart1"/>
    <dgm:cxn modelId="{5AAF0978-83DF-4CD4-9AB3-358D612B6AC1}" type="presParOf" srcId="{5E5E66E2-0868-4BCF-95E7-64C4FD7E18E9}" destId="{1A9A1B6F-A133-4FFE-AB24-ACC4DEF0DD6A}" srcOrd="0" destOrd="0" presId="urn:microsoft.com/office/officeart/2005/8/layout/orgChart1"/>
    <dgm:cxn modelId="{839C0901-6618-4AD3-810C-EA93F9A78B18}" type="presParOf" srcId="{5E5E66E2-0868-4BCF-95E7-64C4FD7E18E9}" destId="{C817C7FB-51C9-45E7-B475-F0CC80CD28EC}" srcOrd="1" destOrd="0" presId="urn:microsoft.com/office/officeart/2005/8/layout/orgChart1"/>
    <dgm:cxn modelId="{EF463583-4EB7-4C0B-B43B-24057640A4F3}" type="presParOf" srcId="{C817C7FB-51C9-45E7-B475-F0CC80CD28EC}" destId="{1F39B24A-7AA4-4816-9F3D-7E5D2D85AFA6}" srcOrd="0" destOrd="0" presId="urn:microsoft.com/office/officeart/2005/8/layout/orgChart1"/>
    <dgm:cxn modelId="{4E5A55BC-5B16-4881-B94B-22774CEA0011}" type="presParOf" srcId="{1F39B24A-7AA4-4816-9F3D-7E5D2D85AFA6}" destId="{8B4A68D7-53A4-4681-9276-D190BC1758CB}" srcOrd="0" destOrd="0" presId="urn:microsoft.com/office/officeart/2005/8/layout/orgChart1"/>
    <dgm:cxn modelId="{23BF6AEB-3267-4E97-8A05-5484E42DB123}" type="presParOf" srcId="{1F39B24A-7AA4-4816-9F3D-7E5D2D85AFA6}" destId="{8B31EB80-E0F7-4397-B076-44ED82A6227F}" srcOrd="1" destOrd="0" presId="urn:microsoft.com/office/officeart/2005/8/layout/orgChart1"/>
    <dgm:cxn modelId="{703C49FC-A216-485D-ABEA-84F368B7A5F0}" type="presParOf" srcId="{C817C7FB-51C9-45E7-B475-F0CC80CD28EC}" destId="{D06AA150-B3FA-4B90-AEDA-503FA00DA58B}" srcOrd="1" destOrd="0" presId="urn:microsoft.com/office/officeart/2005/8/layout/orgChart1"/>
    <dgm:cxn modelId="{0E097858-42AA-4AE3-A8F0-77DDBD48EA67}" type="presParOf" srcId="{C817C7FB-51C9-45E7-B475-F0CC80CD28EC}" destId="{849B54FC-4D92-465A-B41A-1B602E4EADFB}" srcOrd="2" destOrd="0" presId="urn:microsoft.com/office/officeart/2005/8/layout/orgChart1"/>
    <dgm:cxn modelId="{D389BCF8-AE46-46E5-936F-8E2AC5802453}" type="presParOf" srcId="{76087293-5219-4163-A38D-1D7102B5D65F}" destId="{36222D58-3F1F-4681-B9F3-777EE3C4C040}" srcOrd="2" destOrd="0" presId="urn:microsoft.com/office/officeart/2005/8/layout/orgChart1"/>
    <dgm:cxn modelId="{C0775A87-62E2-45C1-A4D6-0215078ADB29}" type="presParOf" srcId="{739BEA79-C053-4137-8EA4-F1FB33088A14}" destId="{3474B1C0-A979-4E1E-843C-19251646D902}" srcOrd="2" destOrd="0" presId="urn:microsoft.com/office/officeart/2005/8/layout/orgChart1"/>
    <dgm:cxn modelId="{43D46453-175D-48C0-9CD7-65A449763890}" type="presParOf" srcId="{739BEA79-C053-4137-8EA4-F1FB33088A14}" destId="{DDF2D749-6AD9-4045-8EB6-1DF17656D551}" srcOrd="3" destOrd="0" presId="urn:microsoft.com/office/officeart/2005/8/layout/orgChart1"/>
    <dgm:cxn modelId="{8C730643-F601-4EB6-9A6C-A250B07A88CA}" type="presParOf" srcId="{DDF2D749-6AD9-4045-8EB6-1DF17656D551}" destId="{E544EC2C-5277-4D6D-AB89-CD36003F43F1}" srcOrd="0" destOrd="0" presId="urn:microsoft.com/office/officeart/2005/8/layout/orgChart1"/>
    <dgm:cxn modelId="{B419CE02-E417-4A86-8F9A-5167F145E92B}" type="presParOf" srcId="{E544EC2C-5277-4D6D-AB89-CD36003F43F1}" destId="{0215622F-C1C4-4A56-909D-B774269CBE91}" srcOrd="0" destOrd="0" presId="urn:microsoft.com/office/officeart/2005/8/layout/orgChart1"/>
    <dgm:cxn modelId="{50847D6C-DC8E-4B4A-AD17-399435A94AFA}" type="presParOf" srcId="{E544EC2C-5277-4D6D-AB89-CD36003F43F1}" destId="{28944938-BA30-4746-A181-32B37DF757F3}" srcOrd="1" destOrd="0" presId="urn:microsoft.com/office/officeart/2005/8/layout/orgChart1"/>
    <dgm:cxn modelId="{21104BF6-36BB-42B2-9218-D5768A14987D}" type="presParOf" srcId="{DDF2D749-6AD9-4045-8EB6-1DF17656D551}" destId="{F9361CD6-FE3F-4E3A-8ADB-F801CD8AC457}" srcOrd="1" destOrd="0" presId="urn:microsoft.com/office/officeart/2005/8/layout/orgChart1"/>
    <dgm:cxn modelId="{F9E52023-0B51-4DC1-9191-9D2173A3B6A0}" type="presParOf" srcId="{F9361CD6-FE3F-4E3A-8ADB-F801CD8AC457}" destId="{EA7FAFCF-D3FB-4095-BC22-D8FA769D4098}" srcOrd="0" destOrd="0" presId="urn:microsoft.com/office/officeart/2005/8/layout/orgChart1"/>
    <dgm:cxn modelId="{4B221241-2079-42C7-9E7A-9C4AB33F6CF2}" type="presParOf" srcId="{F9361CD6-FE3F-4E3A-8ADB-F801CD8AC457}" destId="{8B14F964-B6CD-47F9-8CCE-96B76B24AD43}" srcOrd="1" destOrd="0" presId="urn:microsoft.com/office/officeart/2005/8/layout/orgChart1"/>
    <dgm:cxn modelId="{688D0376-5BB9-4A33-B2AF-C152ACBC0463}" type="presParOf" srcId="{8B14F964-B6CD-47F9-8CCE-96B76B24AD43}" destId="{B866682D-B077-43EB-861A-ABB3E5D35EA0}" srcOrd="0" destOrd="0" presId="urn:microsoft.com/office/officeart/2005/8/layout/orgChart1"/>
    <dgm:cxn modelId="{E43C8561-9D42-4CFA-9771-49578C129152}" type="presParOf" srcId="{B866682D-B077-43EB-861A-ABB3E5D35EA0}" destId="{1DF5AA4F-7E73-46D3-8268-6B03BB15FA78}" srcOrd="0" destOrd="0" presId="urn:microsoft.com/office/officeart/2005/8/layout/orgChart1"/>
    <dgm:cxn modelId="{CA644A2A-D1A7-401D-B84D-FED06681E853}" type="presParOf" srcId="{B866682D-B077-43EB-861A-ABB3E5D35EA0}" destId="{91DB25C8-6092-4493-A501-EDBD89D28819}" srcOrd="1" destOrd="0" presId="urn:microsoft.com/office/officeart/2005/8/layout/orgChart1"/>
    <dgm:cxn modelId="{792781C1-F311-4D81-940D-38A8237BE221}" type="presParOf" srcId="{8B14F964-B6CD-47F9-8CCE-96B76B24AD43}" destId="{64CBFE0C-BF43-457C-AE84-F8AAEFAB6B5A}" srcOrd="1" destOrd="0" presId="urn:microsoft.com/office/officeart/2005/8/layout/orgChart1"/>
    <dgm:cxn modelId="{26CD08B7-D56A-45F1-835A-B2BAFE5E9E2D}" type="presParOf" srcId="{8B14F964-B6CD-47F9-8CCE-96B76B24AD43}" destId="{0F566C2E-061A-4EE1-BCFF-9A9A09419E5A}" srcOrd="2" destOrd="0" presId="urn:microsoft.com/office/officeart/2005/8/layout/orgChart1"/>
    <dgm:cxn modelId="{B5EF632C-E74F-4911-A572-B7C2ADEB4CAF}" type="presParOf" srcId="{DDF2D749-6AD9-4045-8EB6-1DF17656D551}" destId="{F4499BBA-5F34-4F05-B257-1170994BBE64}" srcOrd="2" destOrd="0" presId="urn:microsoft.com/office/officeart/2005/8/layout/orgChart1"/>
    <dgm:cxn modelId="{AE397C26-7F81-41E1-A0DC-9D57352A0DEB}" type="presParOf" srcId="{739BEA79-C053-4137-8EA4-F1FB33088A14}" destId="{87094D3F-B684-418F-B2DF-54C160C8F10B}" srcOrd="4" destOrd="0" presId="urn:microsoft.com/office/officeart/2005/8/layout/orgChart1"/>
    <dgm:cxn modelId="{38B03604-3494-47C3-B04C-9EF95FACCE3D}" type="presParOf" srcId="{739BEA79-C053-4137-8EA4-F1FB33088A14}" destId="{4C355AC4-E335-492F-898F-EBCCCA6B932F}" srcOrd="5" destOrd="0" presId="urn:microsoft.com/office/officeart/2005/8/layout/orgChart1"/>
    <dgm:cxn modelId="{AEA13961-C1C4-4846-9FEC-79A6F47A2861}" type="presParOf" srcId="{4C355AC4-E335-492F-898F-EBCCCA6B932F}" destId="{B809D0F9-6E67-433E-A6E8-8E0750D8AEF5}" srcOrd="0" destOrd="0" presId="urn:microsoft.com/office/officeart/2005/8/layout/orgChart1"/>
    <dgm:cxn modelId="{5346DB0B-DC30-4991-96A3-23BE7C9BDA59}" type="presParOf" srcId="{B809D0F9-6E67-433E-A6E8-8E0750D8AEF5}" destId="{92282D5B-5C87-4F06-B3E8-F973E143AE89}" srcOrd="0" destOrd="0" presId="urn:microsoft.com/office/officeart/2005/8/layout/orgChart1"/>
    <dgm:cxn modelId="{FEAE854D-C5CC-4148-B499-173BE004FCE5}" type="presParOf" srcId="{B809D0F9-6E67-433E-A6E8-8E0750D8AEF5}" destId="{50EDC072-1CBF-43A5-897C-86311A3C5A6B}" srcOrd="1" destOrd="0" presId="urn:microsoft.com/office/officeart/2005/8/layout/orgChart1"/>
    <dgm:cxn modelId="{7E723DD4-3093-4099-A335-6A26A134B8BB}" type="presParOf" srcId="{4C355AC4-E335-492F-898F-EBCCCA6B932F}" destId="{30E740CA-EFF8-45F2-BCD7-03E4E1B38FAC}" srcOrd="1" destOrd="0" presId="urn:microsoft.com/office/officeart/2005/8/layout/orgChart1"/>
    <dgm:cxn modelId="{5433938E-0385-42E4-91FC-2AFA2D074CC7}" type="presParOf" srcId="{4C355AC4-E335-492F-898F-EBCCCA6B932F}" destId="{3F2786EF-20B9-44EC-B7D7-95EE3BECA408}" srcOrd="2" destOrd="0" presId="urn:microsoft.com/office/officeart/2005/8/layout/orgChart1"/>
    <dgm:cxn modelId="{3DACCA78-AD34-4328-A6DD-D7364106B00E}" type="presParOf" srcId="{83DB01EB-6A63-47A9-90F2-376A6187F7DA}" destId="{893C4929-A5E2-4D65-A27B-65596EAC95C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43AED46-3F1E-47A3-8235-6CC1CE117E6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6FF828-75A5-460B-A2B0-CC10CEBFFBA6}">
      <dgm:prSet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680BECD4-6DBE-4102-8D4E-9C0D185FE7FF}" type="parTrans" cxnId="{09F7F518-A3E0-4503-B43A-825BDD7EF764}">
      <dgm:prSet/>
      <dgm:spPr/>
      <dgm:t>
        <a:bodyPr/>
        <a:lstStyle/>
        <a:p>
          <a:endParaRPr lang="en-US"/>
        </a:p>
      </dgm:t>
    </dgm:pt>
    <dgm:pt modelId="{30032E0F-6656-45B5-A1FD-76B875325887}" type="sibTrans" cxnId="{09F7F518-A3E0-4503-B43A-825BDD7EF764}">
      <dgm:prSet/>
      <dgm:spPr/>
      <dgm:t>
        <a:bodyPr/>
        <a:lstStyle/>
        <a:p>
          <a:endParaRPr lang="en-US"/>
        </a:p>
      </dgm:t>
    </dgm:pt>
    <dgm:pt modelId="{1FC648C5-B3DE-4BDF-975A-F886163B61E8}">
      <dgm:prSet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989D0D5A-664B-4E47-B5C9-A2AE767A8C97}" type="parTrans" cxnId="{39B18E24-43D0-49E1-B236-DA964E5AF760}">
      <dgm:prSet/>
      <dgm:spPr/>
      <dgm:t>
        <a:bodyPr/>
        <a:lstStyle/>
        <a:p>
          <a:endParaRPr lang="en-US"/>
        </a:p>
      </dgm:t>
    </dgm:pt>
    <dgm:pt modelId="{3F646696-4C58-4179-AFE6-0961E7BF0653}" type="sibTrans" cxnId="{39B18E24-43D0-49E1-B236-DA964E5AF760}">
      <dgm:prSet/>
      <dgm:spPr/>
      <dgm:t>
        <a:bodyPr/>
        <a:lstStyle/>
        <a:p>
          <a:endParaRPr lang="en-US"/>
        </a:p>
      </dgm:t>
    </dgm:pt>
    <dgm:pt modelId="{2E696104-F8CA-4610-B7EE-D224DA4B23E7}">
      <dgm:prSet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B79100E6-0FCB-40A7-AD74-EB96678EB054}" type="parTrans" cxnId="{DD6F7C1D-968F-4D51-8B23-DD2FD8C26B47}">
      <dgm:prSet/>
      <dgm:spPr/>
      <dgm:t>
        <a:bodyPr/>
        <a:lstStyle/>
        <a:p>
          <a:endParaRPr lang="en-US"/>
        </a:p>
      </dgm:t>
    </dgm:pt>
    <dgm:pt modelId="{F10EE9D5-384B-4A97-B302-7E923A4355A6}" type="sibTrans" cxnId="{DD6F7C1D-968F-4D51-8B23-DD2FD8C26B47}">
      <dgm:prSet/>
      <dgm:spPr/>
      <dgm:t>
        <a:bodyPr/>
        <a:lstStyle/>
        <a:p>
          <a:endParaRPr lang="en-US"/>
        </a:p>
      </dgm:t>
    </dgm:pt>
    <dgm:pt modelId="{5A98E603-B85B-4C4F-9D27-3A2051BCE7BF}">
      <dgm:prSet custT="1"/>
      <dgm:spPr>
        <a:solidFill>
          <a:srgbClr val="FC3D21"/>
        </a:solidFill>
      </dgm:spPr>
      <dgm:t>
        <a:bodyPr/>
        <a:lstStyle/>
        <a:p>
          <a:endParaRPr lang="en-US" sz="1000" dirty="0"/>
        </a:p>
      </dgm:t>
    </dgm:pt>
    <dgm:pt modelId="{A02F4FA7-3FC8-420E-ABA3-AF8926197CE2}" type="parTrans" cxnId="{BA8DA675-916E-4036-BD2A-BA8998082370}">
      <dgm:prSet/>
      <dgm:spPr/>
      <dgm:t>
        <a:bodyPr/>
        <a:lstStyle/>
        <a:p>
          <a:endParaRPr lang="en-US"/>
        </a:p>
      </dgm:t>
    </dgm:pt>
    <dgm:pt modelId="{E11BB8AA-69C3-405E-99F2-E80E20A96716}" type="sibTrans" cxnId="{BA8DA675-916E-4036-BD2A-BA8998082370}">
      <dgm:prSet/>
      <dgm:spPr/>
      <dgm:t>
        <a:bodyPr/>
        <a:lstStyle/>
        <a:p>
          <a:endParaRPr lang="en-US"/>
        </a:p>
      </dgm:t>
    </dgm:pt>
    <dgm:pt modelId="{B33ED22F-E569-49A4-837F-7EE4B2E96FED}">
      <dgm:prSet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F720F7A3-B165-4ECB-A043-9E5818B87D39}" type="parTrans" cxnId="{01454B8E-649C-4B1F-A156-ACEE8FB76A6B}">
      <dgm:prSet/>
      <dgm:spPr/>
      <dgm:t>
        <a:bodyPr/>
        <a:lstStyle/>
        <a:p>
          <a:endParaRPr lang="en-US"/>
        </a:p>
      </dgm:t>
    </dgm:pt>
    <dgm:pt modelId="{552BED8A-B99E-4C64-8DAD-A8C8B4E57F80}" type="sibTrans" cxnId="{01454B8E-649C-4B1F-A156-ACEE8FB76A6B}">
      <dgm:prSet/>
      <dgm:spPr/>
      <dgm:t>
        <a:bodyPr/>
        <a:lstStyle/>
        <a:p>
          <a:endParaRPr lang="en-US"/>
        </a:p>
      </dgm:t>
    </dgm:pt>
    <dgm:pt modelId="{FE66F82F-9A60-4CE6-A5BC-1EC9935C7941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05FF0766-5F03-4EAA-9091-15A5869AF545}" type="parTrans" cxnId="{284DDCA4-A3AE-4DC1-88A6-D48C8171402C}">
      <dgm:prSet/>
      <dgm:spPr/>
      <dgm:t>
        <a:bodyPr/>
        <a:lstStyle/>
        <a:p>
          <a:endParaRPr lang="en-US"/>
        </a:p>
      </dgm:t>
    </dgm:pt>
    <dgm:pt modelId="{B00488E6-30EA-4A10-AA55-A1D75CD14F48}" type="sibTrans" cxnId="{284DDCA4-A3AE-4DC1-88A6-D48C8171402C}">
      <dgm:prSet/>
      <dgm:spPr/>
      <dgm:t>
        <a:bodyPr/>
        <a:lstStyle/>
        <a:p>
          <a:endParaRPr lang="en-US"/>
        </a:p>
      </dgm:t>
    </dgm:pt>
    <dgm:pt modelId="{FD062974-FF3D-4FFA-B18F-489D104A6396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2E0BC91A-CDA3-4E1B-939E-F0301AA8FA2D}" type="parTrans" cxnId="{04E8AACC-2641-4095-99B8-4AF2F63F6F5C}">
      <dgm:prSet/>
      <dgm:spPr/>
      <dgm:t>
        <a:bodyPr/>
        <a:lstStyle/>
        <a:p>
          <a:endParaRPr lang="en-US"/>
        </a:p>
      </dgm:t>
    </dgm:pt>
    <dgm:pt modelId="{411E7C02-C4B9-483A-AE8A-6472519C4047}" type="sibTrans" cxnId="{04E8AACC-2641-4095-99B8-4AF2F63F6F5C}">
      <dgm:prSet/>
      <dgm:spPr/>
      <dgm:t>
        <a:bodyPr/>
        <a:lstStyle/>
        <a:p>
          <a:endParaRPr lang="en-US"/>
        </a:p>
      </dgm:t>
    </dgm:pt>
    <dgm:pt modelId="{56D901AD-8FF6-4C7D-84BC-A35F5D1A5298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159CFCC8-679D-4DC0-9733-A14579F827B5}" type="parTrans" cxnId="{F9D0DC09-EE01-44A5-9AAE-AE2E9693B45F}">
      <dgm:prSet/>
      <dgm:spPr/>
      <dgm:t>
        <a:bodyPr/>
        <a:lstStyle/>
        <a:p>
          <a:endParaRPr lang="en-US"/>
        </a:p>
      </dgm:t>
    </dgm:pt>
    <dgm:pt modelId="{E11E8ADC-7C46-48FB-A08A-E2D919C25008}" type="sibTrans" cxnId="{F9D0DC09-EE01-44A5-9AAE-AE2E9693B45F}">
      <dgm:prSet/>
      <dgm:spPr/>
      <dgm:t>
        <a:bodyPr/>
        <a:lstStyle/>
        <a:p>
          <a:endParaRPr lang="en-US"/>
        </a:p>
      </dgm:t>
    </dgm:pt>
    <dgm:pt modelId="{E6C7BD79-F46C-4A48-9097-8FBEE5C8BD0D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27F43290-9D16-40B5-8458-69AF456BD39D}" type="parTrans" cxnId="{685812C8-AE73-409F-9CA4-824AF3A498BF}">
      <dgm:prSet/>
      <dgm:spPr/>
      <dgm:t>
        <a:bodyPr/>
        <a:lstStyle/>
        <a:p>
          <a:endParaRPr lang="en-US"/>
        </a:p>
      </dgm:t>
    </dgm:pt>
    <dgm:pt modelId="{A779D8B0-8774-4755-9428-3D448A5F76D2}" type="sibTrans" cxnId="{685812C8-AE73-409F-9CA4-824AF3A498BF}">
      <dgm:prSet/>
      <dgm:spPr/>
      <dgm:t>
        <a:bodyPr/>
        <a:lstStyle/>
        <a:p>
          <a:endParaRPr lang="en-US"/>
        </a:p>
      </dgm:t>
    </dgm:pt>
    <dgm:pt modelId="{B1FAC673-6743-42F7-B5AB-A71AAE17B8D0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620C5007-7A6F-4572-BD08-36EEDDB910EC}" type="parTrans" cxnId="{DC077EB5-BFC7-4889-BDF7-5B3AC4FE7C30}">
      <dgm:prSet/>
      <dgm:spPr/>
      <dgm:t>
        <a:bodyPr/>
        <a:lstStyle/>
        <a:p>
          <a:endParaRPr lang="en-US"/>
        </a:p>
      </dgm:t>
    </dgm:pt>
    <dgm:pt modelId="{71A8B5B2-EDE3-493A-9418-BD82574B4C30}" type="sibTrans" cxnId="{DC077EB5-BFC7-4889-BDF7-5B3AC4FE7C30}">
      <dgm:prSet/>
      <dgm:spPr/>
      <dgm:t>
        <a:bodyPr/>
        <a:lstStyle/>
        <a:p>
          <a:endParaRPr lang="en-US"/>
        </a:p>
      </dgm:t>
    </dgm:pt>
    <dgm:pt modelId="{7FA46DCB-B6FE-40B3-872E-B302ED5870B3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F9A3D0F8-0918-49CC-8F27-BFBB225186B6}" type="parTrans" cxnId="{6B0FD090-22E7-4BEE-BFCC-04CECAB93DB9}">
      <dgm:prSet/>
      <dgm:spPr/>
      <dgm:t>
        <a:bodyPr/>
        <a:lstStyle/>
        <a:p>
          <a:endParaRPr lang="en-US"/>
        </a:p>
      </dgm:t>
    </dgm:pt>
    <dgm:pt modelId="{B81C6B31-8A5E-4862-ABBD-ED0E1D1B0B1D}" type="sibTrans" cxnId="{6B0FD090-22E7-4BEE-BFCC-04CECAB93DB9}">
      <dgm:prSet/>
      <dgm:spPr/>
      <dgm:t>
        <a:bodyPr/>
        <a:lstStyle/>
        <a:p>
          <a:endParaRPr lang="en-US"/>
        </a:p>
      </dgm:t>
    </dgm:pt>
    <dgm:pt modelId="{E87D3C09-AA14-437C-A8D6-035E0081C986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FC92BDC9-C5FF-4C97-82A6-DB75DA191012}" type="parTrans" cxnId="{143E8941-D202-4BA4-AA89-A496A3D47968}">
      <dgm:prSet/>
      <dgm:spPr/>
      <dgm:t>
        <a:bodyPr/>
        <a:lstStyle/>
        <a:p>
          <a:endParaRPr lang="en-US"/>
        </a:p>
      </dgm:t>
    </dgm:pt>
    <dgm:pt modelId="{FD1056F9-930E-48E7-B96C-CA0681176776}" type="sibTrans" cxnId="{143E8941-D202-4BA4-AA89-A496A3D47968}">
      <dgm:prSet/>
      <dgm:spPr/>
      <dgm:t>
        <a:bodyPr/>
        <a:lstStyle/>
        <a:p>
          <a:endParaRPr lang="en-US"/>
        </a:p>
      </dgm:t>
    </dgm:pt>
    <dgm:pt modelId="{6517AB6B-05BC-41E3-81CF-CD27AC76AE42}">
      <dgm:prSet phldrT="[Text]" custT="1"/>
      <dgm:spPr>
        <a:solidFill>
          <a:srgbClr val="0B3D91"/>
        </a:solidFill>
      </dgm:spPr>
      <dgm:t>
        <a:bodyPr/>
        <a:lstStyle/>
        <a:p>
          <a:endParaRPr lang="en-US" sz="1000" dirty="0"/>
        </a:p>
      </dgm:t>
    </dgm:pt>
    <dgm:pt modelId="{6E913018-87E6-4845-89A3-9E12F14E58C9}" type="parTrans" cxnId="{B96C014A-D3F5-4E9F-B11A-DB61FFA1B418}">
      <dgm:prSet/>
      <dgm:spPr/>
      <dgm:t>
        <a:bodyPr/>
        <a:lstStyle/>
        <a:p>
          <a:endParaRPr lang="en-US"/>
        </a:p>
      </dgm:t>
    </dgm:pt>
    <dgm:pt modelId="{EDEA1057-BCB7-479E-9656-EF67AA94C322}" type="sibTrans" cxnId="{B96C014A-D3F5-4E9F-B11A-DB61FFA1B418}">
      <dgm:prSet/>
      <dgm:spPr/>
      <dgm:t>
        <a:bodyPr/>
        <a:lstStyle/>
        <a:p>
          <a:endParaRPr lang="en-US"/>
        </a:p>
      </dgm:t>
    </dgm:pt>
    <dgm:pt modelId="{43B496AD-EE51-4036-90FE-A9D975AE17E1}">
      <dgm:prSet phldrT="[Text]" custT="1"/>
      <dgm:spPr>
        <a:solidFill>
          <a:srgbClr val="0B3D91"/>
        </a:solidFill>
      </dgm:spPr>
      <dgm:t>
        <a:bodyPr/>
        <a:lstStyle/>
        <a:p>
          <a:endParaRPr lang="en-US" sz="1000" dirty="0"/>
        </a:p>
      </dgm:t>
    </dgm:pt>
    <dgm:pt modelId="{7111174A-CF08-43CD-9CE8-001AD3491C59}" type="parTrans" cxnId="{58F25999-03A1-4159-8F20-68072AC30ECA}">
      <dgm:prSet/>
      <dgm:spPr/>
      <dgm:t>
        <a:bodyPr/>
        <a:lstStyle/>
        <a:p>
          <a:endParaRPr lang="en-US"/>
        </a:p>
      </dgm:t>
    </dgm:pt>
    <dgm:pt modelId="{99DA7DD7-7EA5-4EFE-9A1E-66850FE65E47}" type="sibTrans" cxnId="{58F25999-03A1-4159-8F20-68072AC30ECA}">
      <dgm:prSet/>
      <dgm:spPr/>
      <dgm:t>
        <a:bodyPr/>
        <a:lstStyle/>
        <a:p>
          <a:endParaRPr lang="en-US"/>
        </a:p>
      </dgm:t>
    </dgm:pt>
    <dgm:pt modelId="{746B74BE-0A62-4263-A2DD-693201298DDD}">
      <dgm:prSet phldrT="[Text]" custT="1"/>
      <dgm:spPr>
        <a:solidFill>
          <a:srgbClr val="0B3D91"/>
        </a:solidFill>
      </dgm:spPr>
      <dgm:t>
        <a:bodyPr/>
        <a:lstStyle/>
        <a:p>
          <a:endParaRPr lang="en-US" sz="1000" dirty="0"/>
        </a:p>
      </dgm:t>
    </dgm:pt>
    <dgm:pt modelId="{6B7B2A42-9B13-4A0E-992D-7D1061361CBD}" type="parTrans" cxnId="{D596C1CF-819D-40AC-9C81-1AEF51261018}">
      <dgm:prSet/>
      <dgm:spPr/>
      <dgm:t>
        <a:bodyPr/>
        <a:lstStyle/>
        <a:p>
          <a:endParaRPr lang="en-US"/>
        </a:p>
      </dgm:t>
    </dgm:pt>
    <dgm:pt modelId="{B2D51FDD-C37F-469F-8A2D-9757B03788D6}" type="sibTrans" cxnId="{D596C1CF-819D-40AC-9C81-1AEF51261018}">
      <dgm:prSet/>
      <dgm:spPr/>
      <dgm:t>
        <a:bodyPr/>
        <a:lstStyle/>
        <a:p>
          <a:endParaRPr lang="en-US"/>
        </a:p>
      </dgm:t>
    </dgm:pt>
    <dgm:pt modelId="{95EACCE7-8BA4-4A46-A3BF-9894F88EBBFE}">
      <dgm:prSet phldrT="[Text]" custT="1"/>
      <dgm:spPr>
        <a:solidFill>
          <a:srgbClr val="0B3D91"/>
        </a:solidFill>
      </dgm:spPr>
      <dgm:t>
        <a:bodyPr/>
        <a:lstStyle/>
        <a:p>
          <a:endParaRPr lang="en-US" sz="1000" dirty="0"/>
        </a:p>
      </dgm:t>
    </dgm:pt>
    <dgm:pt modelId="{DE6C20F9-B475-4D9F-9E14-E7D06B995F0E}" type="parTrans" cxnId="{27D1423A-6C4C-43D2-AC4A-13373B07B0D2}">
      <dgm:prSet/>
      <dgm:spPr/>
      <dgm:t>
        <a:bodyPr/>
        <a:lstStyle/>
        <a:p>
          <a:endParaRPr lang="en-US"/>
        </a:p>
      </dgm:t>
    </dgm:pt>
    <dgm:pt modelId="{676A52B8-4A9D-40FB-8E1E-647089E1E922}" type="sibTrans" cxnId="{27D1423A-6C4C-43D2-AC4A-13373B07B0D2}">
      <dgm:prSet/>
      <dgm:spPr/>
      <dgm:t>
        <a:bodyPr/>
        <a:lstStyle/>
        <a:p>
          <a:endParaRPr lang="en-US"/>
        </a:p>
      </dgm:t>
    </dgm:pt>
    <dgm:pt modelId="{603FA477-98AC-4D3E-B66A-4333B42432FE}">
      <dgm:prSet phldrT="[Text]" custT="1"/>
      <dgm:spPr>
        <a:solidFill>
          <a:srgbClr val="0B3D91"/>
        </a:solidFill>
      </dgm:spPr>
      <dgm:t>
        <a:bodyPr/>
        <a:lstStyle/>
        <a:p>
          <a:endParaRPr lang="en-US" sz="1000" dirty="0"/>
        </a:p>
      </dgm:t>
    </dgm:pt>
    <dgm:pt modelId="{C149A43D-23E1-481A-A632-7840602088F8}" type="parTrans" cxnId="{2DDAFDC1-9C11-45C8-9CF5-093234BA1B38}">
      <dgm:prSet/>
      <dgm:spPr/>
      <dgm:t>
        <a:bodyPr/>
        <a:lstStyle/>
        <a:p>
          <a:endParaRPr lang="en-US"/>
        </a:p>
      </dgm:t>
    </dgm:pt>
    <dgm:pt modelId="{B0C2E153-CAFF-432A-B930-682FDA8A31CC}" type="sibTrans" cxnId="{2DDAFDC1-9C11-45C8-9CF5-093234BA1B38}">
      <dgm:prSet/>
      <dgm:spPr/>
      <dgm:t>
        <a:bodyPr/>
        <a:lstStyle/>
        <a:p>
          <a:endParaRPr lang="en-US"/>
        </a:p>
      </dgm:t>
    </dgm:pt>
    <dgm:pt modelId="{0768F630-9749-4F66-8B76-6B23DCE99365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1BE3BEF1-1A4F-43F4-AF30-AC8012BA0BDF}" type="parTrans" cxnId="{842ADA0A-D056-4E9A-B0A3-4BC006837802}">
      <dgm:prSet/>
      <dgm:spPr/>
      <dgm:t>
        <a:bodyPr/>
        <a:lstStyle/>
        <a:p>
          <a:endParaRPr lang="en-US"/>
        </a:p>
      </dgm:t>
    </dgm:pt>
    <dgm:pt modelId="{8252714B-3C81-4F57-A2C8-58B9FA9145BE}" type="sibTrans" cxnId="{842ADA0A-D056-4E9A-B0A3-4BC006837802}">
      <dgm:prSet/>
      <dgm:spPr/>
      <dgm:t>
        <a:bodyPr/>
        <a:lstStyle/>
        <a:p>
          <a:endParaRPr lang="en-US"/>
        </a:p>
      </dgm:t>
    </dgm:pt>
    <dgm:pt modelId="{86C01776-8B32-470E-BD4B-68AC32FE6F96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46ED1147-854F-41CB-947A-5652694DBCB1}" type="parTrans" cxnId="{7D1E9CF1-2292-4DBA-9C3A-C6FB4BE5CF31}">
      <dgm:prSet/>
      <dgm:spPr/>
      <dgm:t>
        <a:bodyPr/>
        <a:lstStyle/>
        <a:p>
          <a:endParaRPr lang="en-US"/>
        </a:p>
      </dgm:t>
    </dgm:pt>
    <dgm:pt modelId="{D5BA9F1D-C365-4064-B53C-3C05B9007AD1}" type="sibTrans" cxnId="{7D1E9CF1-2292-4DBA-9C3A-C6FB4BE5CF31}">
      <dgm:prSet/>
      <dgm:spPr/>
      <dgm:t>
        <a:bodyPr/>
        <a:lstStyle/>
        <a:p>
          <a:endParaRPr lang="en-US"/>
        </a:p>
      </dgm:t>
    </dgm:pt>
    <dgm:pt modelId="{81DAC8B7-AF76-413A-B3CB-6BD280DB16CA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83CFA3F8-DF8F-4514-BF59-5C5B3327D855}" type="parTrans" cxnId="{499FE4A3-5697-4FB4-BA0F-EB5B9626E513}">
      <dgm:prSet/>
      <dgm:spPr/>
      <dgm:t>
        <a:bodyPr/>
        <a:lstStyle/>
        <a:p>
          <a:endParaRPr lang="en-US"/>
        </a:p>
      </dgm:t>
    </dgm:pt>
    <dgm:pt modelId="{F2759F66-4699-4861-A25E-2D9CA0BA6C4E}" type="sibTrans" cxnId="{499FE4A3-5697-4FB4-BA0F-EB5B9626E513}">
      <dgm:prSet/>
      <dgm:spPr/>
      <dgm:t>
        <a:bodyPr/>
        <a:lstStyle/>
        <a:p>
          <a:endParaRPr lang="en-US"/>
        </a:p>
      </dgm:t>
    </dgm:pt>
    <dgm:pt modelId="{6C7C05B8-1A6C-4EC2-85B8-EC7C093F9A92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C1E19714-8DD5-4BF1-B9D5-455B81E794D7}" type="parTrans" cxnId="{FA56C94C-A3C1-43AD-A89E-DCF50B2582A8}">
      <dgm:prSet/>
      <dgm:spPr/>
      <dgm:t>
        <a:bodyPr/>
        <a:lstStyle/>
        <a:p>
          <a:endParaRPr lang="en-US"/>
        </a:p>
      </dgm:t>
    </dgm:pt>
    <dgm:pt modelId="{774CDC99-6C59-406D-AD6E-D905706742F5}" type="sibTrans" cxnId="{FA56C94C-A3C1-43AD-A89E-DCF50B2582A8}">
      <dgm:prSet/>
      <dgm:spPr/>
      <dgm:t>
        <a:bodyPr/>
        <a:lstStyle/>
        <a:p>
          <a:endParaRPr lang="en-US"/>
        </a:p>
      </dgm:t>
    </dgm:pt>
    <dgm:pt modelId="{FA05E88F-488C-4F0A-8BA1-60619F638DCF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7A16E394-2D9C-4440-BAD2-583E3CC0816C}" type="parTrans" cxnId="{7A585415-F859-4564-9708-AEB0B45F8B5B}">
      <dgm:prSet/>
      <dgm:spPr/>
      <dgm:t>
        <a:bodyPr/>
        <a:lstStyle/>
        <a:p>
          <a:endParaRPr lang="en-US"/>
        </a:p>
      </dgm:t>
    </dgm:pt>
    <dgm:pt modelId="{1100F3DB-0BB7-4263-9279-B4289EB69C69}" type="sibTrans" cxnId="{7A585415-F859-4564-9708-AEB0B45F8B5B}">
      <dgm:prSet/>
      <dgm:spPr/>
      <dgm:t>
        <a:bodyPr/>
        <a:lstStyle/>
        <a:p>
          <a:endParaRPr lang="en-US"/>
        </a:p>
      </dgm:t>
    </dgm:pt>
    <dgm:pt modelId="{CE9AECBC-0068-4DD2-9AE9-D31FB97B953B}" type="pres">
      <dgm:prSet presAssocID="{E43AED46-3F1E-47A3-8235-6CC1CE117E6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25C41B3-C92F-4F76-A5BE-9546810CD1C6}" type="pres">
      <dgm:prSet presAssocID="{356FF828-75A5-460B-A2B0-CC10CEBFFBA6}" presName="hierRoot1" presStyleCnt="0">
        <dgm:presLayoutVars>
          <dgm:hierBranch val="init"/>
        </dgm:presLayoutVars>
      </dgm:prSet>
      <dgm:spPr/>
    </dgm:pt>
    <dgm:pt modelId="{A034644F-FFF1-4385-8CE9-CE1C53282086}" type="pres">
      <dgm:prSet presAssocID="{356FF828-75A5-460B-A2B0-CC10CEBFFBA6}" presName="rootComposite1" presStyleCnt="0"/>
      <dgm:spPr/>
    </dgm:pt>
    <dgm:pt modelId="{DD32ACDA-E5CD-4570-B395-3E0078A2F4F6}" type="pres">
      <dgm:prSet presAssocID="{356FF828-75A5-460B-A2B0-CC10CEBFFBA6}" presName="rootText1" presStyleLbl="node0" presStyleIdx="0" presStyleCnt="1">
        <dgm:presLayoutVars>
          <dgm:chPref val="3"/>
        </dgm:presLayoutVars>
      </dgm:prSet>
      <dgm:spPr/>
    </dgm:pt>
    <dgm:pt modelId="{0028B587-5A50-4CE2-99B1-7270EF75B203}" type="pres">
      <dgm:prSet presAssocID="{356FF828-75A5-460B-A2B0-CC10CEBFFBA6}" presName="rootConnector1" presStyleLbl="node1" presStyleIdx="0" presStyleCnt="0"/>
      <dgm:spPr/>
    </dgm:pt>
    <dgm:pt modelId="{69EC0EFE-45B0-4F7D-9E6A-D0FB24A71EEA}" type="pres">
      <dgm:prSet presAssocID="{356FF828-75A5-460B-A2B0-CC10CEBFFBA6}" presName="hierChild2" presStyleCnt="0"/>
      <dgm:spPr/>
    </dgm:pt>
    <dgm:pt modelId="{50FC0AC2-9A93-4C22-8C7E-6DC3EBFCC0AC}" type="pres">
      <dgm:prSet presAssocID="{B79100E6-0FCB-40A7-AD74-EB96678EB054}" presName="Name37" presStyleLbl="parChTrans1D2" presStyleIdx="0" presStyleCnt="4"/>
      <dgm:spPr/>
    </dgm:pt>
    <dgm:pt modelId="{9869DD2A-5500-4FA7-9892-8D7B8E41E7C9}" type="pres">
      <dgm:prSet presAssocID="{2E696104-F8CA-4610-B7EE-D224DA4B23E7}" presName="hierRoot2" presStyleCnt="0">
        <dgm:presLayoutVars>
          <dgm:hierBranch val="init"/>
        </dgm:presLayoutVars>
      </dgm:prSet>
      <dgm:spPr/>
    </dgm:pt>
    <dgm:pt modelId="{4E88236A-9BD8-48AB-8CC5-414DA556285B}" type="pres">
      <dgm:prSet presAssocID="{2E696104-F8CA-4610-B7EE-D224DA4B23E7}" presName="rootComposite" presStyleCnt="0"/>
      <dgm:spPr/>
    </dgm:pt>
    <dgm:pt modelId="{15C07FAD-7033-49F8-83E3-2B2C1BA70C95}" type="pres">
      <dgm:prSet presAssocID="{2E696104-F8CA-4610-B7EE-D224DA4B23E7}" presName="rootText" presStyleLbl="node2" presStyleIdx="0" presStyleCnt="4">
        <dgm:presLayoutVars>
          <dgm:chPref val="3"/>
        </dgm:presLayoutVars>
      </dgm:prSet>
      <dgm:spPr/>
    </dgm:pt>
    <dgm:pt modelId="{EA5491DD-17D5-4376-A8C9-BA68B4BEACAF}" type="pres">
      <dgm:prSet presAssocID="{2E696104-F8CA-4610-B7EE-D224DA4B23E7}" presName="rootConnector" presStyleLbl="node2" presStyleIdx="0" presStyleCnt="4"/>
      <dgm:spPr/>
    </dgm:pt>
    <dgm:pt modelId="{61A86FE1-0ACB-4645-8539-6235E785E4EE}" type="pres">
      <dgm:prSet presAssocID="{2E696104-F8CA-4610-B7EE-D224DA4B23E7}" presName="hierChild4" presStyleCnt="0"/>
      <dgm:spPr/>
    </dgm:pt>
    <dgm:pt modelId="{D0F5F951-DBD5-4524-9D9C-24079664EACD}" type="pres">
      <dgm:prSet presAssocID="{05FF0766-5F03-4EAA-9091-15A5869AF545}" presName="Name37" presStyleLbl="parChTrans1D3" presStyleIdx="0" presStyleCnt="8"/>
      <dgm:spPr/>
    </dgm:pt>
    <dgm:pt modelId="{F206D819-3332-4D2F-8B07-C6F83E37F05A}" type="pres">
      <dgm:prSet presAssocID="{FE66F82F-9A60-4CE6-A5BC-1EC9935C7941}" presName="hierRoot2" presStyleCnt="0">
        <dgm:presLayoutVars>
          <dgm:hierBranch val="init"/>
        </dgm:presLayoutVars>
      </dgm:prSet>
      <dgm:spPr/>
    </dgm:pt>
    <dgm:pt modelId="{291FFC7B-DFCD-48F8-9D37-24DE9052E0ED}" type="pres">
      <dgm:prSet presAssocID="{FE66F82F-9A60-4CE6-A5BC-1EC9935C7941}" presName="rootComposite" presStyleCnt="0"/>
      <dgm:spPr/>
    </dgm:pt>
    <dgm:pt modelId="{994FC354-031B-4C45-90AE-76F32EF2349E}" type="pres">
      <dgm:prSet presAssocID="{FE66F82F-9A60-4CE6-A5BC-1EC9935C7941}" presName="rootText" presStyleLbl="node3" presStyleIdx="0" presStyleCnt="8">
        <dgm:presLayoutVars>
          <dgm:chPref val="3"/>
        </dgm:presLayoutVars>
      </dgm:prSet>
      <dgm:spPr/>
    </dgm:pt>
    <dgm:pt modelId="{2D94396A-F81B-4B93-BF57-CA62B603D1B2}" type="pres">
      <dgm:prSet presAssocID="{FE66F82F-9A60-4CE6-A5BC-1EC9935C7941}" presName="rootConnector" presStyleLbl="node3" presStyleIdx="0" presStyleCnt="8"/>
      <dgm:spPr/>
    </dgm:pt>
    <dgm:pt modelId="{E6035E25-BC08-411F-BF3A-4D59EDEDFB04}" type="pres">
      <dgm:prSet presAssocID="{FE66F82F-9A60-4CE6-A5BC-1EC9935C7941}" presName="hierChild4" presStyleCnt="0"/>
      <dgm:spPr/>
    </dgm:pt>
    <dgm:pt modelId="{FCE952C5-C831-41A4-9B8A-DBAC2307D0CB}" type="pres">
      <dgm:prSet presAssocID="{2E0BC91A-CDA3-4E1B-939E-F0301AA8FA2D}" presName="Name37" presStyleLbl="parChTrans1D4" presStyleIdx="0" presStyleCnt="9"/>
      <dgm:spPr/>
    </dgm:pt>
    <dgm:pt modelId="{EFE95B7B-B54E-488F-BAF9-5C41164ABBEB}" type="pres">
      <dgm:prSet presAssocID="{FD062974-FF3D-4FFA-B18F-489D104A6396}" presName="hierRoot2" presStyleCnt="0">
        <dgm:presLayoutVars>
          <dgm:hierBranch val="init"/>
        </dgm:presLayoutVars>
      </dgm:prSet>
      <dgm:spPr/>
    </dgm:pt>
    <dgm:pt modelId="{0B8EBC46-EC1B-4A9E-8332-5ABB0E9FB386}" type="pres">
      <dgm:prSet presAssocID="{FD062974-FF3D-4FFA-B18F-489D104A6396}" presName="rootComposite" presStyleCnt="0"/>
      <dgm:spPr/>
    </dgm:pt>
    <dgm:pt modelId="{385FEA89-D8A6-4409-8B3B-FBEB4F7653D1}" type="pres">
      <dgm:prSet presAssocID="{FD062974-FF3D-4FFA-B18F-489D104A6396}" presName="rootText" presStyleLbl="node4" presStyleIdx="0" presStyleCnt="9" custScaleY="119385">
        <dgm:presLayoutVars>
          <dgm:chPref val="3"/>
        </dgm:presLayoutVars>
      </dgm:prSet>
      <dgm:spPr/>
    </dgm:pt>
    <dgm:pt modelId="{34BCE5EB-F1CF-4FBF-A40B-B128B28119C0}" type="pres">
      <dgm:prSet presAssocID="{FD062974-FF3D-4FFA-B18F-489D104A6396}" presName="rootConnector" presStyleLbl="node4" presStyleIdx="0" presStyleCnt="9"/>
      <dgm:spPr/>
    </dgm:pt>
    <dgm:pt modelId="{B9C70912-AF13-45D5-A638-EA3D6CFB721F}" type="pres">
      <dgm:prSet presAssocID="{FD062974-FF3D-4FFA-B18F-489D104A6396}" presName="hierChild4" presStyleCnt="0"/>
      <dgm:spPr/>
    </dgm:pt>
    <dgm:pt modelId="{C3F9D521-7CBC-4944-AEE6-84B60D1219E1}" type="pres">
      <dgm:prSet presAssocID="{159CFCC8-679D-4DC0-9733-A14579F827B5}" presName="Name37" presStyleLbl="parChTrans1D4" presStyleIdx="1" presStyleCnt="9"/>
      <dgm:spPr/>
    </dgm:pt>
    <dgm:pt modelId="{D4DA87A8-3207-4504-822D-984F1178411D}" type="pres">
      <dgm:prSet presAssocID="{56D901AD-8FF6-4C7D-84BC-A35F5D1A5298}" presName="hierRoot2" presStyleCnt="0">
        <dgm:presLayoutVars>
          <dgm:hierBranch val="init"/>
        </dgm:presLayoutVars>
      </dgm:prSet>
      <dgm:spPr/>
    </dgm:pt>
    <dgm:pt modelId="{037B52C6-4491-47CB-A753-F38A1AD04B52}" type="pres">
      <dgm:prSet presAssocID="{56D901AD-8FF6-4C7D-84BC-A35F5D1A5298}" presName="rootComposite" presStyleCnt="0"/>
      <dgm:spPr/>
    </dgm:pt>
    <dgm:pt modelId="{B99E0AB4-A98D-4CF3-9C01-3ED770B25598}" type="pres">
      <dgm:prSet presAssocID="{56D901AD-8FF6-4C7D-84BC-A35F5D1A5298}" presName="rootText" presStyleLbl="node4" presStyleIdx="1" presStyleCnt="9">
        <dgm:presLayoutVars>
          <dgm:chPref val="3"/>
        </dgm:presLayoutVars>
      </dgm:prSet>
      <dgm:spPr/>
    </dgm:pt>
    <dgm:pt modelId="{B2CE0937-9C99-417A-85C5-798924DB24B6}" type="pres">
      <dgm:prSet presAssocID="{56D901AD-8FF6-4C7D-84BC-A35F5D1A5298}" presName="rootConnector" presStyleLbl="node4" presStyleIdx="1" presStyleCnt="9"/>
      <dgm:spPr/>
    </dgm:pt>
    <dgm:pt modelId="{8E1D70BB-346A-44B7-9552-83EF283B03DE}" type="pres">
      <dgm:prSet presAssocID="{56D901AD-8FF6-4C7D-84BC-A35F5D1A5298}" presName="hierChild4" presStyleCnt="0"/>
      <dgm:spPr/>
    </dgm:pt>
    <dgm:pt modelId="{D57FC67D-E718-4220-99E9-E4EBE9DAC0EB}" type="pres">
      <dgm:prSet presAssocID="{56D901AD-8FF6-4C7D-84BC-A35F5D1A5298}" presName="hierChild5" presStyleCnt="0"/>
      <dgm:spPr/>
    </dgm:pt>
    <dgm:pt modelId="{68A2D9B8-A3C0-4D49-8ED5-8A032D6B16C7}" type="pres">
      <dgm:prSet presAssocID="{FD062974-FF3D-4FFA-B18F-489D104A6396}" presName="hierChild5" presStyleCnt="0"/>
      <dgm:spPr/>
    </dgm:pt>
    <dgm:pt modelId="{E4B233A4-1782-4C31-BB50-FA80E2114793}" type="pres">
      <dgm:prSet presAssocID="{FE66F82F-9A60-4CE6-A5BC-1EC9935C7941}" presName="hierChild5" presStyleCnt="0"/>
      <dgm:spPr/>
    </dgm:pt>
    <dgm:pt modelId="{5E04811F-443C-45AD-8CD2-4EBEB594ACB0}" type="pres">
      <dgm:prSet presAssocID="{27F43290-9D16-40B5-8458-69AF456BD39D}" presName="Name37" presStyleLbl="parChTrans1D3" presStyleIdx="1" presStyleCnt="8"/>
      <dgm:spPr/>
    </dgm:pt>
    <dgm:pt modelId="{38620704-2A49-4BC3-A2FD-E16C7B2C8B27}" type="pres">
      <dgm:prSet presAssocID="{E6C7BD79-F46C-4A48-9097-8FBEE5C8BD0D}" presName="hierRoot2" presStyleCnt="0">
        <dgm:presLayoutVars>
          <dgm:hierBranch val="init"/>
        </dgm:presLayoutVars>
      </dgm:prSet>
      <dgm:spPr/>
    </dgm:pt>
    <dgm:pt modelId="{E00C5C5F-FBEA-46C1-8DC8-AA97A61D4095}" type="pres">
      <dgm:prSet presAssocID="{E6C7BD79-F46C-4A48-9097-8FBEE5C8BD0D}" presName="rootComposite" presStyleCnt="0"/>
      <dgm:spPr/>
    </dgm:pt>
    <dgm:pt modelId="{1B79F46D-3C74-41AE-B4ED-FE3522554184}" type="pres">
      <dgm:prSet presAssocID="{E6C7BD79-F46C-4A48-9097-8FBEE5C8BD0D}" presName="rootText" presStyleLbl="node3" presStyleIdx="1" presStyleCnt="8">
        <dgm:presLayoutVars>
          <dgm:chPref val="3"/>
        </dgm:presLayoutVars>
      </dgm:prSet>
      <dgm:spPr/>
    </dgm:pt>
    <dgm:pt modelId="{FFACD590-6DC6-4714-B8B2-F7BD55E3AF9C}" type="pres">
      <dgm:prSet presAssocID="{E6C7BD79-F46C-4A48-9097-8FBEE5C8BD0D}" presName="rootConnector" presStyleLbl="node3" presStyleIdx="1" presStyleCnt="8"/>
      <dgm:spPr/>
    </dgm:pt>
    <dgm:pt modelId="{783B5EC5-1941-4343-A871-62D9D509C34A}" type="pres">
      <dgm:prSet presAssocID="{E6C7BD79-F46C-4A48-9097-8FBEE5C8BD0D}" presName="hierChild4" presStyleCnt="0"/>
      <dgm:spPr/>
    </dgm:pt>
    <dgm:pt modelId="{55B453AE-CE7F-4C99-9F29-82A01785D3AF}" type="pres">
      <dgm:prSet presAssocID="{620C5007-7A6F-4572-BD08-36EEDDB910EC}" presName="Name37" presStyleLbl="parChTrans1D4" presStyleIdx="2" presStyleCnt="9"/>
      <dgm:spPr/>
    </dgm:pt>
    <dgm:pt modelId="{BCC7BF37-C8AE-4781-AFA4-C48D32DC883A}" type="pres">
      <dgm:prSet presAssocID="{B1FAC673-6743-42F7-B5AB-A71AAE17B8D0}" presName="hierRoot2" presStyleCnt="0">
        <dgm:presLayoutVars>
          <dgm:hierBranch val="init"/>
        </dgm:presLayoutVars>
      </dgm:prSet>
      <dgm:spPr/>
    </dgm:pt>
    <dgm:pt modelId="{B56D01B7-E166-490F-B553-E33F4B33D254}" type="pres">
      <dgm:prSet presAssocID="{B1FAC673-6743-42F7-B5AB-A71AAE17B8D0}" presName="rootComposite" presStyleCnt="0"/>
      <dgm:spPr/>
    </dgm:pt>
    <dgm:pt modelId="{28BEBC2C-9F62-4FDF-865E-EDCA672C6F24}" type="pres">
      <dgm:prSet presAssocID="{B1FAC673-6743-42F7-B5AB-A71AAE17B8D0}" presName="rootText" presStyleLbl="node4" presStyleIdx="2" presStyleCnt="9" custScaleY="117724">
        <dgm:presLayoutVars>
          <dgm:chPref val="3"/>
        </dgm:presLayoutVars>
      </dgm:prSet>
      <dgm:spPr/>
    </dgm:pt>
    <dgm:pt modelId="{F2E10F64-2936-4230-81AB-DB046B0E3174}" type="pres">
      <dgm:prSet presAssocID="{B1FAC673-6743-42F7-B5AB-A71AAE17B8D0}" presName="rootConnector" presStyleLbl="node4" presStyleIdx="2" presStyleCnt="9"/>
      <dgm:spPr/>
    </dgm:pt>
    <dgm:pt modelId="{040B698E-44CA-4FCD-BD44-B38890A7EA18}" type="pres">
      <dgm:prSet presAssocID="{B1FAC673-6743-42F7-B5AB-A71AAE17B8D0}" presName="hierChild4" presStyleCnt="0"/>
      <dgm:spPr/>
    </dgm:pt>
    <dgm:pt modelId="{07A64BE2-0B24-4DEC-9669-0F54CDEB20E2}" type="pres">
      <dgm:prSet presAssocID="{B1FAC673-6743-42F7-B5AB-A71AAE17B8D0}" presName="hierChild5" presStyleCnt="0"/>
      <dgm:spPr/>
    </dgm:pt>
    <dgm:pt modelId="{85F3F1F0-938F-43D1-9BCC-5605E4F641BA}" type="pres">
      <dgm:prSet presAssocID="{E6C7BD79-F46C-4A48-9097-8FBEE5C8BD0D}" presName="hierChild5" presStyleCnt="0"/>
      <dgm:spPr/>
    </dgm:pt>
    <dgm:pt modelId="{8ADDB6F6-9AD9-4680-A6A1-7E6499904EA7}" type="pres">
      <dgm:prSet presAssocID="{2E696104-F8CA-4610-B7EE-D224DA4B23E7}" presName="hierChild5" presStyleCnt="0"/>
      <dgm:spPr/>
    </dgm:pt>
    <dgm:pt modelId="{014E4C2D-E552-48CB-B724-8A22B7470380}" type="pres">
      <dgm:prSet presAssocID="{F720F7A3-B165-4ECB-A043-9E5818B87D39}" presName="Name37" presStyleLbl="parChTrans1D2" presStyleIdx="1" presStyleCnt="4"/>
      <dgm:spPr/>
    </dgm:pt>
    <dgm:pt modelId="{6DB6DADE-E77E-4DEB-B720-4F3292265A5B}" type="pres">
      <dgm:prSet presAssocID="{B33ED22F-E569-49A4-837F-7EE4B2E96FED}" presName="hierRoot2" presStyleCnt="0">
        <dgm:presLayoutVars>
          <dgm:hierBranch val="init"/>
        </dgm:presLayoutVars>
      </dgm:prSet>
      <dgm:spPr/>
    </dgm:pt>
    <dgm:pt modelId="{A45D61D8-4DF9-42A5-A8C6-417DB684BC34}" type="pres">
      <dgm:prSet presAssocID="{B33ED22F-E569-49A4-837F-7EE4B2E96FED}" presName="rootComposite" presStyleCnt="0"/>
      <dgm:spPr/>
    </dgm:pt>
    <dgm:pt modelId="{1FAADD1D-3E60-42BD-AFD8-596F071DAFF1}" type="pres">
      <dgm:prSet presAssocID="{B33ED22F-E569-49A4-837F-7EE4B2E96FED}" presName="rootText" presStyleLbl="node2" presStyleIdx="1" presStyleCnt="4">
        <dgm:presLayoutVars>
          <dgm:chPref val="3"/>
        </dgm:presLayoutVars>
      </dgm:prSet>
      <dgm:spPr/>
    </dgm:pt>
    <dgm:pt modelId="{76D681B9-09DF-4816-BF18-7B691076512B}" type="pres">
      <dgm:prSet presAssocID="{B33ED22F-E569-49A4-837F-7EE4B2E96FED}" presName="rootConnector" presStyleLbl="node2" presStyleIdx="1" presStyleCnt="4"/>
      <dgm:spPr/>
    </dgm:pt>
    <dgm:pt modelId="{BF0A2212-05DC-4512-9E58-53FB3C18F2FA}" type="pres">
      <dgm:prSet presAssocID="{B33ED22F-E569-49A4-837F-7EE4B2E96FED}" presName="hierChild4" presStyleCnt="0"/>
      <dgm:spPr/>
    </dgm:pt>
    <dgm:pt modelId="{FAA659FD-E37A-4532-9778-8B150BB01545}" type="pres">
      <dgm:prSet presAssocID="{F9A3D0F8-0918-49CC-8F27-BFBB225186B6}" presName="Name37" presStyleLbl="parChTrans1D3" presStyleIdx="2" presStyleCnt="8"/>
      <dgm:spPr/>
    </dgm:pt>
    <dgm:pt modelId="{274695A2-85D7-4A55-9328-ED6677C32D9B}" type="pres">
      <dgm:prSet presAssocID="{7FA46DCB-B6FE-40B3-872E-B302ED5870B3}" presName="hierRoot2" presStyleCnt="0">
        <dgm:presLayoutVars>
          <dgm:hierBranch val="init"/>
        </dgm:presLayoutVars>
      </dgm:prSet>
      <dgm:spPr/>
    </dgm:pt>
    <dgm:pt modelId="{AAECBB87-4E38-43C2-95A8-A727A4665C49}" type="pres">
      <dgm:prSet presAssocID="{7FA46DCB-B6FE-40B3-872E-B302ED5870B3}" presName="rootComposite" presStyleCnt="0"/>
      <dgm:spPr/>
    </dgm:pt>
    <dgm:pt modelId="{5E7810CA-7702-48A1-B2D3-DC99DCEF4BB4}" type="pres">
      <dgm:prSet presAssocID="{7FA46DCB-B6FE-40B3-872E-B302ED5870B3}" presName="rootText" presStyleLbl="node3" presStyleIdx="2" presStyleCnt="8">
        <dgm:presLayoutVars>
          <dgm:chPref val="3"/>
        </dgm:presLayoutVars>
      </dgm:prSet>
      <dgm:spPr/>
    </dgm:pt>
    <dgm:pt modelId="{D1F528CC-3603-450B-B3D1-7A7A0F8CC1FA}" type="pres">
      <dgm:prSet presAssocID="{7FA46DCB-B6FE-40B3-872E-B302ED5870B3}" presName="rootConnector" presStyleLbl="node3" presStyleIdx="2" presStyleCnt="8"/>
      <dgm:spPr/>
    </dgm:pt>
    <dgm:pt modelId="{1D413C51-B030-47B7-B4D5-FBEC9160993B}" type="pres">
      <dgm:prSet presAssocID="{7FA46DCB-B6FE-40B3-872E-B302ED5870B3}" presName="hierChild4" presStyleCnt="0"/>
      <dgm:spPr/>
    </dgm:pt>
    <dgm:pt modelId="{D40EEF34-0B35-485F-9AE0-339B4C1B88A8}" type="pres">
      <dgm:prSet presAssocID="{FC92BDC9-C5FF-4C97-82A6-DB75DA191012}" presName="Name37" presStyleLbl="parChTrans1D4" presStyleIdx="3" presStyleCnt="9"/>
      <dgm:spPr/>
    </dgm:pt>
    <dgm:pt modelId="{C9216D20-2B9E-47AF-91FB-116A9FEE530C}" type="pres">
      <dgm:prSet presAssocID="{E87D3C09-AA14-437C-A8D6-035E0081C986}" presName="hierRoot2" presStyleCnt="0">
        <dgm:presLayoutVars>
          <dgm:hierBranch val="init"/>
        </dgm:presLayoutVars>
      </dgm:prSet>
      <dgm:spPr/>
    </dgm:pt>
    <dgm:pt modelId="{6111599C-A16F-4C66-9EDF-0DFB7963456E}" type="pres">
      <dgm:prSet presAssocID="{E87D3C09-AA14-437C-A8D6-035E0081C986}" presName="rootComposite" presStyleCnt="0"/>
      <dgm:spPr/>
    </dgm:pt>
    <dgm:pt modelId="{77C199D7-1264-4D89-A116-ED534E9F1BA0}" type="pres">
      <dgm:prSet presAssocID="{E87D3C09-AA14-437C-A8D6-035E0081C986}" presName="rootText" presStyleLbl="node4" presStyleIdx="3" presStyleCnt="9">
        <dgm:presLayoutVars>
          <dgm:chPref val="3"/>
        </dgm:presLayoutVars>
      </dgm:prSet>
      <dgm:spPr/>
    </dgm:pt>
    <dgm:pt modelId="{4E28C3DD-7632-4293-83DB-6C14DA3F3CAD}" type="pres">
      <dgm:prSet presAssocID="{E87D3C09-AA14-437C-A8D6-035E0081C986}" presName="rootConnector" presStyleLbl="node4" presStyleIdx="3" presStyleCnt="9"/>
      <dgm:spPr/>
    </dgm:pt>
    <dgm:pt modelId="{55E975EA-F9CC-4A04-91C6-EB48D21BB16F}" type="pres">
      <dgm:prSet presAssocID="{E87D3C09-AA14-437C-A8D6-035E0081C986}" presName="hierChild4" presStyleCnt="0"/>
      <dgm:spPr/>
    </dgm:pt>
    <dgm:pt modelId="{8E8C8118-D108-4CC2-94E5-325EE1C67950}" type="pres">
      <dgm:prSet presAssocID="{E87D3C09-AA14-437C-A8D6-035E0081C986}" presName="hierChild5" presStyleCnt="0"/>
      <dgm:spPr/>
    </dgm:pt>
    <dgm:pt modelId="{84DEAD50-1833-4A84-AB39-A4BE974992E0}" type="pres">
      <dgm:prSet presAssocID="{7FA46DCB-B6FE-40B3-872E-B302ED5870B3}" presName="hierChild5" presStyleCnt="0"/>
      <dgm:spPr/>
    </dgm:pt>
    <dgm:pt modelId="{82BE2178-0132-431F-9641-6BBD3D5CDC3F}" type="pres">
      <dgm:prSet presAssocID="{B33ED22F-E569-49A4-837F-7EE4B2E96FED}" presName="hierChild5" presStyleCnt="0"/>
      <dgm:spPr/>
    </dgm:pt>
    <dgm:pt modelId="{630FE987-EC0B-43C7-985C-8BC254B6F982}" type="pres">
      <dgm:prSet presAssocID="{A02F4FA7-3FC8-420E-ABA3-AF8926197CE2}" presName="Name37" presStyleLbl="parChTrans1D2" presStyleIdx="2" presStyleCnt="4"/>
      <dgm:spPr/>
    </dgm:pt>
    <dgm:pt modelId="{1F5270EC-5F19-4E9C-80BC-3C626EBCFB20}" type="pres">
      <dgm:prSet presAssocID="{5A98E603-B85B-4C4F-9D27-3A2051BCE7BF}" presName="hierRoot2" presStyleCnt="0">
        <dgm:presLayoutVars>
          <dgm:hierBranch val="init"/>
        </dgm:presLayoutVars>
      </dgm:prSet>
      <dgm:spPr/>
    </dgm:pt>
    <dgm:pt modelId="{E3C403E0-2529-4FE8-B5FB-8D4504CD38F5}" type="pres">
      <dgm:prSet presAssocID="{5A98E603-B85B-4C4F-9D27-3A2051BCE7BF}" presName="rootComposite" presStyleCnt="0"/>
      <dgm:spPr/>
    </dgm:pt>
    <dgm:pt modelId="{DDCA20AD-1E72-4D8C-84B4-6557FC482FDF}" type="pres">
      <dgm:prSet presAssocID="{5A98E603-B85B-4C4F-9D27-3A2051BCE7BF}" presName="rootText" presStyleLbl="node2" presStyleIdx="2" presStyleCnt="4">
        <dgm:presLayoutVars>
          <dgm:chPref val="3"/>
        </dgm:presLayoutVars>
      </dgm:prSet>
      <dgm:spPr/>
    </dgm:pt>
    <dgm:pt modelId="{E31F4140-3C8E-4A84-ADD6-7DFF5BC1CA71}" type="pres">
      <dgm:prSet presAssocID="{5A98E603-B85B-4C4F-9D27-3A2051BCE7BF}" presName="rootConnector" presStyleLbl="node2" presStyleIdx="2" presStyleCnt="4"/>
      <dgm:spPr/>
    </dgm:pt>
    <dgm:pt modelId="{E3AC61C9-201F-4E30-B66E-96652255C276}" type="pres">
      <dgm:prSet presAssocID="{5A98E603-B85B-4C4F-9D27-3A2051BCE7BF}" presName="hierChild4" presStyleCnt="0"/>
      <dgm:spPr/>
    </dgm:pt>
    <dgm:pt modelId="{709013B0-5954-4793-83A6-0F23C6E90086}" type="pres">
      <dgm:prSet presAssocID="{6E913018-87E6-4845-89A3-9E12F14E58C9}" presName="Name37" presStyleLbl="parChTrans1D3" presStyleIdx="3" presStyleCnt="8"/>
      <dgm:spPr/>
    </dgm:pt>
    <dgm:pt modelId="{10ADDE88-1223-4658-935E-D433E8904EAA}" type="pres">
      <dgm:prSet presAssocID="{6517AB6B-05BC-41E3-81CF-CD27AC76AE42}" presName="hierRoot2" presStyleCnt="0">
        <dgm:presLayoutVars>
          <dgm:hierBranch val="init"/>
        </dgm:presLayoutVars>
      </dgm:prSet>
      <dgm:spPr/>
    </dgm:pt>
    <dgm:pt modelId="{D636D0BB-BAD4-4EE4-97F7-B2F3EB667D5D}" type="pres">
      <dgm:prSet presAssocID="{6517AB6B-05BC-41E3-81CF-CD27AC76AE42}" presName="rootComposite" presStyleCnt="0"/>
      <dgm:spPr/>
    </dgm:pt>
    <dgm:pt modelId="{42869374-0B18-4598-91FC-0D47CE505C76}" type="pres">
      <dgm:prSet presAssocID="{6517AB6B-05BC-41E3-81CF-CD27AC76AE42}" presName="rootText" presStyleLbl="node3" presStyleIdx="3" presStyleCnt="8">
        <dgm:presLayoutVars>
          <dgm:chPref val="3"/>
        </dgm:presLayoutVars>
      </dgm:prSet>
      <dgm:spPr/>
    </dgm:pt>
    <dgm:pt modelId="{26C5E0AA-520B-46BA-9171-DAAAA1BBD799}" type="pres">
      <dgm:prSet presAssocID="{6517AB6B-05BC-41E3-81CF-CD27AC76AE42}" presName="rootConnector" presStyleLbl="node3" presStyleIdx="3" presStyleCnt="8"/>
      <dgm:spPr/>
    </dgm:pt>
    <dgm:pt modelId="{0B3E0B1C-50D8-409B-8460-422A314991CD}" type="pres">
      <dgm:prSet presAssocID="{6517AB6B-05BC-41E3-81CF-CD27AC76AE42}" presName="hierChild4" presStyleCnt="0"/>
      <dgm:spPr/>
    </dgm:pt>
    <dgm:pt modelId="{C13B8517-FA84-40CF-A54E-034D37BC68BF}" type="pres">
      <dgm:prSet presAssocID="{7111174A-CF08-43CD-9CE8-001AD3491C59}" presName="Name37" presStyleLbl="parChTrans1D4" presStyleIdx="4" presStyleCnt="9"/>
      <dgm:spPr/>
    </dgm:pt>
    <dgm:pt modelId="{817C003A-2158-40AC-BC84-E941A279434B}" type="pres">
      <dgm:prSet presAssocID="{43B496AD-EE51-4036-90FE-A9D975AE17E1}" presName="hierRoot2" presStyleCnt="0">
        <dgm:presLayoutVars>
          <dgm:hierBranch val="init"/>
        </dgm:presLayoutVars>
      </dgm:prSet>
      <dgm:spPr/>
    </dgm:pt>
    <dgm:pt modelId="{22625DA0-1251-4038-B864-08C5DD14FD6B}" type="pres">
      <dgm:prSet presAssocID="{43B496AD-EE51-4036-90FE-A9D975AE17E1}" presName="rootComposite" presStyleCnt="0"/>
      <dgm:spPr/>
    </dgm:pt>
    <dgm:pt modelId="{553685A3-2B91-4CAA-951C-1CD1F04586F4}" type="pres">
      <dgm:prSet presAssocID="{43B496AD-EE51-4036-90FE-A9D975AE17E1}" presName="rootText" presStyleLbl="node4" presStyleIdx="4" presStyleCnt="9">
        <dgm:presLayoutVars>
          <dgm:chPref val="3"/>
        </dgm:presLayoutVars>
      </dgm:prSet>
      <dgm:spPr/>
    </dgm:pt>
    <dgm:pt modelId="{2E755541-9C0C-4F53-9F97-85E3B991B6B1}" type="pres">
      <dgm:prSet presAssocID="{43B496AD-EE51-4036-90FE-A9D975AE17E1}" presName="rootConnector" presStyleLbl="node4" presStyleIdx="4" presStyleCnt="9"/>
      <dgm:spPr/>
    </dgm:pt>
    <dgm:pt modelId="{2D0CFFD4-64EB-4BCA-BDDE-854B3C3125BA}" type="pres">
      <dgm:prSet presAssocID="{43B496AD-EE51-4036-90FE-A9D975AE17E1}" presName="hierChild4" presStyleCnt="0"/>
      <dgm:spPr/>
    </dgm:pt>
    <dgm:pt modelId="{E4F49859-C797-484B-A6A6-7EEC3398AEF4}" type="pres">
      <dgm:prSet presAssocID="{43B496AD-EE51-4036-90FE-A9D975AE17E1}" presName="hierChild5" presStyleCnt="0"/>
      <dgm:spPr/>
    </dgm:pt>
    <dgm:pt modelId="{1A703996-3A9C-40BF-9A1C-39CB08D38AB1}" type="pres">
      <dgm:prSet presAssocID="{6517AB6B-05BC-41E3-81CF-CD27AC76AE42}" presName="hierChild5" presStyleCnt="0"/>
      <dgm:spPr/>
    </dgm:pt>
    <dgm:pt modelId="{87F7A4A7-7337-4A59-B987-EA1CFEF11FF9}" type="pres">
      <dgm:prSet presAssocID="{6B7B2A42-9B13-4A0E-992D-7D1061361CBD}" presName="Name37" presStyleLbl="parChTrans1D3" presStyleIdx="4" presStyleCnt="8"/>
      <dgm:spPr/>
    </dgm:pt>
    <dgm:pt modelId="{53DFC353-D86B-4AD0-AE9A-60BF8136B614}" type="pres">
      <dgm:prSet presAssocID="{746B74BE-0A62-4263-A2DD-693201298DDD}" presName="hierRoot2" presStyleCnt="0">
        <dgm:presLayoutVars>
          <dgm:hierBranch val="init"/>
        </dgm:presLayoutVars>
      </dgm:prSet>
      <dgm:spPr/>
    </dgm:pt>
    <dgm:pt modelId="{E7DC4F7C-C479-4204-B92E-A69819737DFD}" type="pres">
      <dgm:prSet presAssocID="{746B74BE-0A62-4263-A2DD-693201298DDD}" presName="rootComposite" presStyleCnt="0"/>
      <dgm:spPr/>
    </dgm:pt>
    <dgm:pt modelId="{4159C869-3CE2-4236-8CD5-694245604611}" type="pres">
      <dgm:prSet presAssocID="{746B74BE-0A62-4263-A2DD-693201298DDD}" presName="rootText" presStyleLbl="node3" presStyleIdx="4" presStyleCnt="8">
        <dgm:presLayoutVars>
          <dgm:chPref val="3"/>
        </dgm:presLayoutVars>
      </dgm:prSet>
      <dgm:spPr/>
    </dgm:pt>
    <dgm:pt modelId="{7B2FE95B-A8BB-4FAA-8922-ED3133C4C938}" type="pres">
      <dgm:prSet presAssocID="{746B74BE-0A62-4263-A2DD-693201298DDD}" presName="rootConnector" presStyleLbl="node3" presStyleIdx="4" presStyleCnt="8"/>
      <dgm:spPr/>
    </dgm:pt>
    <dgm:pt modelId="{B0AF0756-4324-4F94-8A00-47227F8D8E44}" type="pres">
      <dgm:prSet presAssocID="{746B74BE-0A62-4263-A2DD-693201298DDD}" presName="hierChild4" presStyleCnt="0"/>
      <dgm:spPr/>
    </dgm:pt>
    <dgm:pt modelId="{CEBD8759-C609-47AF-BBE3-B2F532728E2A}" type="pres">
      <dgm:prSet presAssocID="{DE6C20F9-B475-4D9F-9E14-E7D06B995F0E}" presName="Name37" presStyleLbl="parChTrans1D4" presStyleIdx="5" presStyleCnt="9"/>
      <dgm:spPr/>
    </dgm:pt>
    <dgm:pt modelId="{2C2BF0D1-1DF2-4181-BFEE-D66449EE3D3F}" type="pres">
      <dgm:prSet presAssocID="{95EACCE7-8BA4-4A46-A3BF-9894F88EBBFE}" presName="hierRoot2" presStyleCnt="0">
        <dgm:presLayoutVars>
          <dgm:hierBranch val="init"/>
        </dgm:presLayoutVars>
      </dgm:prSet>
      <dgm:spPr/>
    </dgm:pt>
    <dgm:pt modelId="{F555F2D0-63CB-46DD-8D98-9035BF0E8BBA}" type="pres">
      <dgm:prSet presAssocID="{95EACCE7-8BA4-4A46-A3BF-9894F88EBBFE}" presName="rootComposite" presStyleCnt="0"/>
      <dgm:spPr/>
    </dgm:pt>
    <dgm:pt modelId="{D3833086-6700-48DB-A50B-8FD660012780}" type="pres">
      <dgm:prSet presAssocID="{95EACCE7-8BA4-4A46-A3BF-9894F88EBBFE}" presName="rootText" presStyleLbl="node4" presStyleIdx="5" presStyleCnt="9">
        <dgm:presLayoutVars>
          <dgm:chPref val="3"/>
        </dgm:presLayoutVars>
      </dgm:prSet>
      <dgm:spPr/>
    </dgm:pt>
    <dgm:pt modelId="{A5648CA5-D1F6-4176-BE16-E44795623D04}" type="pres">
      <dgm:prSet presAssocID="{95EACCE7-8BA4-4A46-A3BF-9894F88EBBFE}" presName="rootConnector" presStyleLbl="node4" presStyleIdx="5" presStyleCnt="9"/>
      <dgm:spPr/>
    </dgm:pt>
    <dgm:pt modelId="{AC6CB950-1F55-4916-B844-1BCA431A8243}" type="pres">
      <dgm:prSet presAssocID="{95EACCE7-8BA4-4A46-A3BF-9894F88EBBFE}" presName="hierChild4" presStyleCnt="0"/>
      <dgm:spPr/>
    </dgm:pt>
    <dgm:pt modelId="{47F6B1CA-5948-43C8-AA18-3D8CCC4CB1D1}" type="pres">
      <dgm:prSet presAssocID="{95EACCE7-8BA4-4A46-A3BF-9894F88EBBFE}" presName="hierChild5" presStyleCnt="0"/>
      <dgm:spPr/>
    </dgm:pt>
    <dgm:pt modelId="{740506F7-E98B-4354-A62D-37ECB2EFF3C0}" type="pres">
      <dgm:prSet presAssocID="{746B74BE-0A62-4263-A2DD-693201298DDD}" presName="hierChild5" presStyleCnt="0"/>
      <dgm:spPr/>
    </dgm:pt>
    <dgm:pt modelId="{FD7A7DA2-C11C-43A4-8706-6E4105F350C9}" type="pres">
      <dgm:prSet presAssocID="{C149A43D-23E1-481A-A632-7840602088F8}" presName="Name37" presStyleLbl="parChTrans1D3" presStyleIdx="5" presStyleCnt="8"/>
      <dgm:spPr/>
    </dgm:pt>
    <dgm:pt modelId="{8C0785E2-5864-4C2D-814D-260AA51F3CE7}" type="pres">
      <dgm:prSet presAssocID="{603FA477-98AC-4D3E-B66A-4333B42432FE}" presName="hierRoot2" presStyleCnt="0">
        <dgm:presLayoutVars>
          <dgm:hierBranch val="init"/>
        </dgm:presLayoutVars>
      </dgm:prSet>
      <dgm:spPr/>
    </dgm:pt>
    <dgm:pt modelId="{2B7EFC49-A2B8-403E-8B6B-F380604F8E67}" type="pres">
      <dgm:prSet presAssocID="{603FA477-98AC-4D3E-B66A-4333B42432FE}" presName="rootComposite" presStyleCnt="0"/>
      <dgm:spPr/>
    </dgm:pt>
    <dgm:pt modelId="{10F7FC48-065B-4979-ADE6-7110CD2499BC}" type="pres">
      <dgm:prSet presAssocID="{603FA477-98AC-4D3E-B66A-4333B42432FE}" presName="rootText" presStyleLbl="node3" presStyleIdx="5" presStyleCnt="8">
        <dgm:presLayoutVars>
          <dgm:chPref val="3"/>
        </dgm:presLayoutVars>
      </dgm:prSet>
      <dgm:spPr/>
    </dgm:pt>
    <dgm:pt modelId="{74090481-DADE-4CEF-9B0D-345A18740463}" type="pres">
      <dgm:prSet presAssocID="{603FA477-98AC-4D3E-B66A-4333B42432FE}" presName="rootConnector" presStyleLbl="node3" presStyleIdx="5" presStyleCnt="8"/>
      <dgm:spPr/>
    </dgm:pt>
    <dgm:pt modelId="{2DF1CC4F-5DB0-42BD-93EC-E93A2EAC3082}" type="pres">
      <dgm:prSet presAssocID="{603FA477-98AC-4D3E-B66A-4333B42432FE}" presName="hierChild4" presStyleCnt="0"/>
      <dgm:spPr/>
    </dgm:pt>
    <dgm:pt modelId="{E3A47F4B-B263-475C-99E2-E15827A3838A}" type="pres">
      <dgm:prSet presAssocID="{603FA477-98AC-4D3E-B66A-4333B42432FE}" presName="hierChild5" presStyleCnt="0"/>
      <dgm:spPr/>
    </dgm:pt>
    <dgm:pt modelId="{4DB6EC06-BAF1-4E24-AEE0-9FE6FC8162AC}" type="pres">
      <dgm:prSet presAssocID="{5A98E603-B85B-4C4F-9D27-3A2051BCE7BF}" presName="hierChild5" presStyleCnt="0"/>
      <dgm:spPr/>
    </dgm:pt>
    <dgm:pt modelId="{C06D1318-0314-4F91-8F59-1CF5747D7DCC}" type="pres">
      <dgm:prSet presAssocID="{989D0D5A-664B-4E47-B5C9-A2AE767A8C97}" presName="Name37" presStyleLbl="parChTrans1D2" presStyleIdx="3" presStyleCnt="4"/>
      <dgm:spPr/>
    </dgm:pt>
    <dgm:pt modelId="{2B16708C-366B-4CE6-9483-1281822CD802}" type="pres">
      <dgm:prSet presAssocID="{1FC648C5-B3DE-4BDF-975A-F886163B61E8}" presName="hierRoot2" presStyleCnt="0">
        <dgm:presLayoutVars>
          <dgm:hierBranch val="init"/>
        </dgm:presLayoutVars>
      </dgm:prSet>
      <dgm:spPr/>
    </dgm:pt>
    <dgm:pt modelId="{ECCDC6D4-D649-409B-AAA0-C893AE6E0C39}" type="pres">
      <dgm:prSet presAssocID="{1FC648C5-B3DE-4BDF-975A-F886163B61E8}" presName="rootComposite" presStyleCnt="0"/>
      <dgm:spPr/>
    </dgm:pt>
    <dgm:pt modelId="{1D097542-AA05-4B0E-9B0C-74F00ED8F22A}" type="pres">
      <dgm:prSet presAssocID="{1FC648C5-B3DE-4BDF-975A-F886163B61E8}" presName="rootText" presStyleLbl="node2" presStyleIdx="3" presStyleCnt="4">
        <dgm:presLayoutVars>
          <dgm:chPref val="3"/>
        </dgm:presLayoutVars>
      </dgm:prSet>
      <dgm:spPr/>
    </dgm:pt>
    <dgm:pt modelId="{DC119F86-78AD-4267-B4EE-B68B1C00BCC7}" type="pres">
      <dgm:prSet presAssocID="{1FC648C5-B3DE-4BDF-975A-F886163B61E8}" presName="rootConnector" presStyleLbl="node2" presStyleIdx="3" presStyleCnt="4"/>
      <dgm:spPr/>
    </dgm:pt>
    <dgm:pt modelId="{95F018EC-CEA4-437F-BC59-8FBE00D71351}" type="pres">
      <dgm:prSet presAssocID="{1FC648C5-B3DE-4BDF-975A-F886163B61E8}" presName="hierChild4" presStyleCnt="0"/>
      <dgm:spPr/>
    </dgm:pt>
    <dgm:pt modelId="{53E69D44-8AE7-4964-BF6B-37EC0033ECE0}" type="pres">
      <dgm:prSet presAssocID="{1BE3BEF1-1A4F-43F4-AF30-AC8012BA0BDF}" presName="Name37" presStyleLbl="parChTrans1D3" presStyleIdx="6" presStyleCnt="8"/>
      <dgm:spPr/>
    </dgm:pt>
    <dgm:pt modelId="{BE88BA6D-EEA8-41FC-BADA-CF5BE5544EC3}" type="pres">
      <dgm:prSet presAssocID="{0768F630-9749-4F66-8B76-6B23DCE99365}" presName="hierRoot2" presStyleCnt="0">
        <dgm:presLayoutVars>
          <dgm:hierBranch val="init"/>
        </dgm:presLayoutVars>
      </dgm:prSet>
      <dgm:spPr/>
    </dgm:pt>
    <dgm:pt modelId="{0A99C662-D87A-4121-AC0F-4A5B9D1D9C91}" type="pres">
      <dgm:prSet presAssocID="{0768F630-9749-4F66-8B76-6B23DCE99365}" presName="rootComposite" presStyleCnt="0"/>
      <dgm:spPr/>
    </dgm:pt>
    <dgm:pt modelId="{D272CF20-7C71-4972-82D7-928361A5A790}" type="pres">
      <dgm:prSet presAssocID="{0768F630-9749-4F66-8B76-6B23DCE99365}" presName="rootText" presStyleLbl="node3" presStyleIdx="6" presStyleCnt="8">
        <dgm:presLayoutVars>
          <dgm:chPref val="3"/>
        </dgm:presLayoutVars>
      </dgm:prSet>
      <dgm:spPr/>
    </dgm:pt>
    <dgm:pt modelId="{A476C996-5806-445E-8AD0-7E180DD44016}" type="pres">
      <dgm:prSet presAssocID="{0768F630-9749-4F66-8B76-6B23DCE99365}" presName="rootConnector" presStyleLbl="node3" presStyleIdx="6" presStyleCnt="8"/>
      <dgm:spPr/>
    </dgm:pt>
    <dgm:pt modelId="{FF1AD433-38AD-49CE-95C1-65BB862D46B8}" type="pres">
      <dgm:prSet presAssocID="{0768F630-9749-4F66-8B76-6B23DCE99365}" presName="hierChild4" presStyleCnt="0"/>
      <dgm:spPr/>
    </dgm:pt>
    <dgm:pt modelId="{AFC20B0B-73E6-4E43-9B16-3DD6C6D2C440}" type="pres">
      <dgm:prSet presAssocID="{46ED1147-854F-41CB-947A-5652694DBCB1}" presName="Name37" presStyleLbl="parChTrans1D4" presStyleIdx="6" presStyleCnt="9"/>
      <dgm:spPr/>
    </dgm:pt>
    <dgm:pt modelId="{2AE8D17E-E6DE-4692-9303-418AC0B7C7D6}" type="pres">
      <dgm:prSet presAssocID="{86C01776-8B32-470E-BD4B-68AC32FE6F96}" presName="hierRoot2" presStyleCnt="0">
        <dgm:presLayoutVars>
          <dgm:hierBranch val="init"/>
        </dgm:presLayoutVars>
      </dgm:prSet>
      <dgm:spPr/>
    </dgm:pt>
    <dgm:pt modelId="{B524B718-37BB-4642-94E0-ECD5B04B7C95}" type="pres">
      <dgm:prSet presAssocID="{86C01776-8B32-470E-BD4B-68AC32FE6F96}" presName="rootComposite" presStyleCnt="0"/>
      <dgm:spPr/>
    </dgm:pt>
    <dgm:pt modelId="{0204B66E-9D76-4C48-8094-2304999DCFBF}" type="pres">
      <dgm:prSet presAssocID="{86C01776-8B32-470E-BD4B-68AC32FE6F96}" presName="rootText" presStyleLbl="node4" presStyleIdx="6" presStyleCnt="9">
        <dgm:presLayoutVars>
          <dgm:chPref val="3"/>
        </dgm:presLayoutVars>
      </dgm:prSet>
      <dgm:spPr/>
    </dgm:pt>
    <dgm:pt modelId="{45C5D42B-6EC6-4809-BF91-6CCC5DDD5F2B}" type="pres">
      <dgm:prSet presAssocID="{86C01776-8B32-470E-BD4B-68AC32FE6F96}" presName="rootConnector" presStyleLbl="node4" presStyleIdx="6" presStyleCnt="9"/>
      <dgm:spPr/>
    </dgm:pt>
    <dgm:pt modelId="{1EDA4867-E5DC-4FB0-8FF1-84FFB7FC40D7}" type="pres">
      <dgm:prSet presAssocID="{86C01776-8B32-470E-BD4B-68AC32FE6F96}" presName="hierChild4" presStyleCnt="0"/>
      <dgm:spPr/>
    </dgm:pt>
    <dgm:pt modelId="{5ED60BD9-4008-4724-98C3-97012C8C5AD0}" type="pres">
      <dgm:prSet presAssocID="{86C01776-8B32-470E-BD4B-68AC32FE6F96}" presName="hierChild5" presStyleCnt="0"/>
      <dgm:spPr/>
    </dgm:pt>
    <dgm:pt modelId="{1C315B7C-C493-43EB-B47D-AB65BF0BC545}" type="pres">
      <dgm:prSet presAssocID="{0768F630-9749-4F66-8B76-6B23DCE99365}" presName="hierChild5" presStyleCnt="0"/>
      <dgm:spPr/>
    </dgm:pt>
    <dgm:pt modelId="{D680EDF6-A443-45C7-9781-D7D0E0EF3910}" type="pres">
      <dgm:prSet presAssocID="{83CFA3F8-DF8F-4514-BF59-5C5B3327D855}" presName="Name37" presStyleLbl="parChTrans1D3" presStyleIdx="7" presStyleCnt="8"/>
      <dgm:spPr/>
    </dgm:pt>
    <dgm:pt modelId="{5DF3D628-D70A-4AD3-9B1C-E5E0B9571388}" type="pres">
      <dgm:prSet presAssocID="{81DAC8B7-AF76-413A-B3CB-6BD280DB16CA}" presName="hierRoot2" presStyleCnt="0">
        <dgm:presLayoutVars>
          <dgm:hierBranch val="init"/>
        </dgm:presLayoutVars>
      </dgm:prSet>
      <dgm:spPr/>
    </dgm:pt>
    <dgm:pt modelId="{FE86CC41-B52D-4250-ABDF-BF798EDE337B}" type="pres">
      <dgm:prSet presAssocID="{81DAC8B7-AF76-413A-B3CB-6BD280DB16CA}" presName="rootComposite" presStyleCnt="0"/>
      <dgm:spPr/>
    </dgm:pt>
    <dgm:pt modelId="{482ACDC1-5182-476B-B205-97914682E509}" type="pres">
      <dgm:prSet presAssocID="{81DAC8B7-AF76-413A-B3CB-6BD280DB16CA}" presName="rootText" presStyleLbl="node3" presStyleIdx="7" presStyleCnt="8">
        <dgm:presLayoutVars>
          <dgm:chPref val="3"/>
        </dgm:presLayoutVars>
      </dgm:prSet>
      <dgm:spPr/>
    </dgm:pt>
    <dgm:pt modelId="{DBD52CB7-3E81-465B-9241-1EA6EF7ACA25}" type="pres">
      <dgm:prSet presAssocID="{81DAC8B7-AF76-413A-B3CB-6BD280DB16CA}" presName="rootConnector" presStyleLbl="node3" presStyleIdx="7" presStyleCnt="8"/>
      <dgm:spPr/>
    </dgm:pt>
    <dgm:pt modelId="{640F5ACB-C3E2-48F1-B35A-066423753AB3}" type="pres">
      <dgm:prSet presAssocID="{81DAC8B7-AF76-413A-B3CB-6BD280DB16CA}" presName="hierChild4" presStyleCnt="0"/>
      <dgm:spPr/>
    </dgm:pt>
    <dgm:pt modelId="{62AD74A9-0EA8-43A0-B600-4326126F1188}" type="pres">
      <dgm:prSet presAssocID="{C1E19714-8DD5-4BF1-B9D5-455B81E794D7}" presName="Name37" presStyleLbl="parChTrans1D4" presStyleIdx="7" presStyleCnt="9"/>
      <dgm:spPr/>
    </dgm:pt>
    <dgm:pt modelId="{29C6DAB3-9B54-4768-A684-2B9632BA05C5}" type="pres">
      <dgm:prSet presAssocID="{6C7C05B8-1A6C-4EC2-85B8-EC7C093F9A92}" presName="hierRoot2" presStyleCnt="0">
        <dgm:presLayoutVars>
          <dgm:hierBranch val="init"/>
        </dgm:presLayoutVars>
      </dgm:prSet>
      <dgm:spPr/>
    </dgm:pt>
    <dgm:pt modelId="{CC4059B4-5A98-4FBE-9D0C-E2AD95792AE4}" type="pres">
      <dgm:prSet presAssocID="{6C7C05B8-1A6C-4EC2-85B8-EC7C093F9A92}" presName="rootComposite" presStyleCnt="0"/>
      <dgm:spPr/>
    </dgm:pt>
    <dgm:pt modelId="{4D78A00F-ED58-48EA-B3C1-09C39C4B95CA}" type="pres">
      <dgm:prSet presAssocID="{6C7C05B8-1A6C-4EC2-85B8-EC7C093F9A92}" presName="rootText" presStyleLbl="node4" presStyleIdx="7" presStyleCnt="9" custScaleY="115439">
        <dgm:presLayoutVars>
          <dgm:chPref val="3"/>
        </dgm:presLayoutVars>
      </dgm:prSet>
      <dgm:spPr/>
    </dgm:pt>
    <dgm:pt modelId="{D3556AA8-8773-4DDD-BDD4-929557884C9C}" type="pres">
      <dgm:prSet presAssocID="{6C7C05B8-1A6C-4EC2-85B8-EC7C093F9A92}" presName="rootConnector" presStyleLbl="node4" presStyleIdx="7" presStyleCnt="9"/>
      <dgm:spPr/>
    </dgm:pt>
    <dgm:pt modelId="{A4FDC050-1B6E-428A-80EF-D02A9CDB8F38}" type="pres">
      <dgm:prSet presAssocID="{6C7C05B8-1A6C-4EC2-85B8-EC7C093F9A92}" presName="hierChild4" presStyleCnt="0"/>
      <dgm:spPr/>
    </dgm:pt>
    <dgm:pt modelId="{4AD79986-6EFA-41CF-940C-0582B843292C}" type="pres">
      <dgm:prSet presAssocID="{7A16E394-2D9C-4440-BAD2-583E3CC0816C}" presName="Name37" presStyleLbl="parChTrans1D4" presStyleIdx="8" presStyleCnt="9"/>
      <dgm:spPr/>
    </dgm:pt>
    <dgm:pt modelId="{3E0262B6-2F16-4B52-B624-A4B79C21B3C5}" type="pres">
      <dgm:prSet presAssocID="{FA05E88F-488C-4F0A-8BA1-60619F638DCF}" presName="hierRoot2" presStyleCnt="0">
        <dgm:presLayoutVars>
          <dgm:hierBranch val="init"/>
        </dgm:presLayoutVars>
      </dgm:prSet>
      <dgm:spPr/>
    </dgm:pt>
    <dgm:pt modelId="{0AC4EA3F-FD31-4895-A703-8C52B6F25C61}" type="pres">
      <dgm:prSet presAssocID="{FA05E88F-488C-4F0A-8BA1-60619F638DCF}" presName="rootComposite" presStyleCnt="0"/>
      <dgm:spPr/>
    </dgm:pt>
    <dgm:pt modelId="{B6C4BCD7-BDE3-41B6-AA75-59F2D8907594}" type="pres">
      <dgm:prSet presAssocID="{FA05E88F-488C-4F0A-8BA1-60619F638DCF}" presName="rootText" presStyleLbl="node4" presStyleIdx="8" presStyleCnt="9">
        <dgm:presLayoutVars>
          <dgm:chPref val="3"/>
        </dgm:presLayoutVars>
      </dgm:prSet>
      <dgm:spPr/>
    </dgm:pt>
    <dgm:pt modelId="{80E547F6-361D-43DF-B9BC-3B78ED47D746}" type="pres">
      <dgm:prSet presAssocID="{FA05E88F-488C-4F0A-8BA1-60619F638DCF}" presName="rootConnector" presStyleLbl="node4" presStyleIdx="8" presStyleCnt="9"/>
      <dgm:spPr/>
    </dgm:pt>
    <dgm:pt modelId="{B3ED80DD-38C3-4E6A-A57B-F0E3BF7EDF69}" type="pres">
      <dgm:prSet presAssocID="{FA05E88F-488C-4F0A-8BA1-60619F638DCF}" presName="hierChild4" presStyleCnt="0"/>
      <dgm:spPr/>
    </dgm:pt>
    <dgm:pt modelId="{64CE6BB2-250A-4463-9162-DF5250849E9A}" type="pres">
      <dgm:prSet presAssocID="{FA05E88F-488C-4F0A-8BA1-60619F638DCF}" presName="hierChild5" presStyleCnt="0"/>
      <dgm:spPr/>
    </dgm:pt>
    <dgm:pt modelId="{5CA39154-0C1E-410B-AABB-15734C44A3F4}" type="pres">
      <dgm:prSet presAssocID="{6C7C05B8-1A6C-4EC2-85B8-EC7C093F9A92}" presName="hierChild5" presStyleCnt="0"/>
      <dgm:spPr/>
    </dgm:pt>
    <dgm:pt modelId="{D6320A84-911F-4D2C-86C4-9A420C0B5913}" type="pres">
      <dgm:prSet presAssocID="{81DAC8B7-AF76-413A-B3CB-6BD280DB16CA}" presName="hierChild5" presStyleCnt="0"/>
      <dgm:spPr/>
    </dgm:pt>
    <dgm:pt modelId="{758E51B0-77A8-4C19-A112-AEFDC4951016}" type="pres">
      <dgm:prSet presAssocID="{1FC648C5-B3DE-4BDF-975A-F886163B61E8}" presName="hierChild5" presStyleCnt="0"/>
      <dgm:spPr/>
    </dgm:pt>
    <dgm:pt modelId="{6825BBAA-A632-4525-824B-ED6B5175CFD7}" type="pres">
      <dgm:prSet presAssocID="{356FF828-75A5-460B-A2B0-CC10CEBFFBA6}" presName="hierChild3" presStyleCnt="0"/>
      <dgm:spPr/>
    </dgm:pt>
  </dgm:ptLst>
  <dgm:cxnLst>
    <dgm:cxn modelId="{0E2B3F05-3FB1-421A-86EC-24DD642EA714}" type="presOf" srcId="{7FA46DCB-B6FE-40B3-872E-B302ED5870B3}" destId="{5E7810CA-7702-48A1-B2D3-DC99DCEF4BB4}" srcOrd="0" destOrd="0" presId="urn:microsoft.com/office/officeart/2005/8/layout/orgChart1"/>
    <dgm:cxn modelId="{F9D0DC09-EE01-44A5-9AAE-AE2E9693B45F}" srcId="{FD062974-FF3D-4FFA-B18F-489D104A6396}" destId="{56D901AD-8FF6-4C7D-84BC-A35F5D1A5298}" srcOrd="0" destOrd="0" parTransId="{159CFCC8-679D-4DC0-9733-A14579F827B5}" sibTransId="{E11E8ADC-7C46-48FB-A08A-E2D919C25008}"/>
    <dgm:cxn modelId="{842ADA0A-D056-4E9A-B0A3-4BC006837802}" srcId="{1FC648C5-B3DE-4BDF-975A-F886163B61E8}" destId="{0768F630-9749-4F66-8B76-6B23DCE99365}" srcOrd="0" destOrd="0" parTransId="{1BE3BEF1-1A4F-43F4-AF30-AC8012BA0BDF}" sibTransId="{8252714B-3C81-4F57-A2C8-58B9FA9145BE}"/>
    <dgm:cxn modelId="{4F1BB90E-55AA-430C-A775-FCD99647757A}" type="presOf" srcId="{F720F7A3-B165-4ECB-A043-9E5818B87D39}" destId="{014E4C2D-E552-48CB-B724-8A22B7470380}" srcOrd="0" destOrd="0" presId="urn:microsoft.com/office/officeart/2005/8/layout/orgChart1"/>
    <dgm:cxn modelId="{418C7110-8979-4134-8B56-3576E6ED9061}" type="presOf" srcId="{6B7B2A42-9B13-4A0E-992D-7D1061361CBD}" destId="{87F7A4A7-7337-4A59-B987-EA1CFEF11FF9}" srcOrd="0" destOrd="0" presId="urn:microsoft.com/office/officeart/2005/8/layout/orgChart1"/>
    <dgm:cxn modelId="{F6393B11-ECF7-4802-B227-14F80E0E5685}" type="presOf" srcId="{FA05E88F-488C-4F0A-8BA1-60619F638DCF}" destId="{B6C4BCD7-BDE3-41B6-AA75-59F2D8907594}" srcOrd="0" destOrd="0" presId="urn:microsoft.com/office/officeart/2005/8/layout/orgChart1"/>
    <dgm:cxn modelId="{7A585415-F859-4564-9708-AEB0B45F8B5B}" srcId="{6C7C05B8-1A6C-4EC2-85B8-EC7C093F9A92}" destId="{FA05E88F-488C-4F0A-8BA1-60619F638DCF}" srcOrd="0" destOrd="0" parTransId="{7A16E394-2D9C-4440-BAD2-583E3CC0816C}" sibTransId="{1100F3DB-0BB7-4263-9279-B4289EB69C69}"/>
    <dgm:cxn modelId="{09F7F518-A3E0-4503-B43A-825BDD7EF764}" srcId="{E43AED46-3F1E-47A3-8235-6CC1CE117E6D}" destId="{356FF828-75A5-460B-A2B0-CC10CEBFFBA6}" srcOrd="0" destOrd="0" parTransId="{680BECD4-6DBE-4102-8D4E-9C0D185FE7FF}" sibTransId="{30032E0F-6656-45B5-A1FD-76B875325887}"/>
    <dgm:cxn modelId="{AB4F3C1A-65AE-4FA8-BAE9-6D00C96A94FC}" type="presOf" srcId="{0768F630-9749-4F66-8B76-6B23DCE99365}" destId="{D272CF20-7C71-4972-82D7-928361A5A790}" srcOrd="0" destOrd="0" presId="urn:microsoft.com/office/officeart/2005/8/layout/orgChart1"/>
    <dgm:cxn modelId="{5475511B-5614-4111-A917-EAA0391C1184}" type="presOf" srcId="{05FF0766-5F03-4EAA-9091-15A5869AF545}" destId="{D0F5F951-DBD5-4524-9D9C-24079664EACD}" srcOrd="0" destOrd="0" presId="urn:microsoft.com/office/officeart/2005/8/layout/orgChart1"/>
    <dgm:cxn modelId="{D98DD41B-1482-4A91-AFC7-13C2833FB4F6}" type="presOf" srcId="{2E0BC91A-CDA3-4E1B-939E-F0301AA8FA2D}" destId="{FCE952C5-C831-41A4-9B8A-DBAC2307D0CB}" srcOrd="0" destOrd="0" presId="urn:microsoft.com/office/officeart/2005/8/layout/orgChart1"/>
    <dgm:cxn modelId="{31F9611C-D2AE-460C-8073-53E3DC57D7B7}" type="presOf" srcId="{F9A3D0F8-0918-49CC-8F27-BFBB225186B6}" destId="{FAA659FD-E37A-4532-9778-8B150BB01545}" srcOrd="0" destOrd="0" presId="urn:microsoft.com/office/officeart/2005/8/layout/orgChart1"/>
    <dgm:cxn modelId="{DD6F7C1D-968F-4D51-8B23-DD2FD8C26B47}" srcId="{356FF828-75A5-460B-A2B0-CC10CEBFFBA6}" destId="{2E696104-F8CA-4610-B7EE-D224DA4B23E7}" srcOrd="0" destOrd="0" parTransId="{B79100E6-0FCB-40A7-AD74-EB96678EB054}" sibTransId="{F10EE9D5-384B-4A97-B302-7E923A4355A6}"/>
    <dgm:cxn modelId="{5E6C4F22-5178-40C5-B01C-934325446EB8}" type="presOf" srcId="{E43AED46-3F1E-47A3-8235-6CC1CE117E6D}" destId="{CE9AECBC-0068-4DD2-9AE9-D31FB97B953B}" srcOrd="0" destOrd="0" presId="urn:microsoft.com/office/officeart/2005/8/layout/orgChart1"/>
    <dgm:cxn modelId="{E9DE0324-0A20-4948-BEB3-1A07FB513D03}" type="presOf" srcId="{56D901AD-8FF6-4C7D-84BC-A35F5D1A5298}" destId="{B2CE0937-9C99-417A-85C5-798924DB24B6}" srcOrd="1" destOrd="0" presId="urn:microsoft.com/office/officeart/2005/8/layout/orgChart1"/>
    <dgm:cxn modelId="{39B18E24-43D0-49E1-B236-DA964E5AF760}" srcId="{356FF828-75A5-460B-A2B0-CC10CEBFFBA6}" destId="{1FC648C5-B3DE-4BDF-975A-F886163B61E8}" srcOrd="3" destOrd="0" parTransId="{989D0D5A-664B-4E47-B5C9-A2AE767A8C97}" sibTransId="{3F646696-4C58-4179-AFE6-0961E7BF0653}"/>
    <dgm:cxn modelId="{87215428-EBC5-4D34-9B20-64D15B1CC5E3}" type="presOf" srcId="{6C7C05B8-1A6C-4EC2-85B8-EC7C093F9A92}" destId="{4D78A00F-ED58-48EA-B3C1-09C39C4B95CA}" srcOrd="0" destOrd="0" presId="urn:microsoft.com/office/officeart/2005/8/layout/orgChart1"/>
    <dgm:cxn modelId="{046DAA29-2044-4388-A72B-B6F7B862E103}" type="presOf" srcId="{5A98E603-B85B-4C4F-9D27-3A2051BCE7BF}" destId="{DDCA20AD-1E72-4D8C-84B4-6557FC482FDF}" srcOrd="0" destOrd="0" presId="urn:microsoft.com/office/officeart/2005/8/layout/orgChart1"/>
    <dgm:cxn modelId="{30CC092C-6BD3-4A2F-95F2-5BE63AE88BBF}" type="presOf" srcId="{2E696104-F8CA-4610-B7EE-D224DA4B23E7}" destId="{15C07FAD-7033-49F8-83E3-2B2C1BA70C95}" srcOrd="0" destOrd="0" presId="urn:microsoft.com/office/officeart/2005/8/layout/orgChart1"/>
    <dgm:cxn modelId="{225B8632-B0F8-4CC3-9A96-F9922568E95D}" type="presOf" srcId="{7FA46DCB-B6FE-40B3-872E-B302ED5870B3}" destId="{D1F528CC-3603-450B-B3D1-7A7A0F8CC1FA}" srcOrd="1" destOrd="0" presId="urn:microsoft.com/office/officeart/2005/8/layout/orgChart1"/>
    <dgm:cxn modelId="{9DAC9F33-0185-4A07-B4F6-07C514600087}" type="presOf" srcId="{DE6C20F9-B475-4D9F-9E14-E7D06B995F0E}" destId="{CEBD8759-C609-47AF-BBE3-B2F532728E2A}" srcOrd="0" destOrd="0" presId="urn:microsoft.com/office/officeart/2005/8/layout/orgChart1"/>
    <dgm:cxn modelId="{B610B139-7177-40DE-9426-AAD58F05BD0B}" type="presOf" srcId="{E6C7BD79-F46C-4A48-9097-8FBEE5C8BD0D}" destId="{1B79F46D-3C74-41AE-B4ED-FE3522554184}" srcOrd="0" destOrd="0" presId="urn:microsoft.com/office/officeart/2005/8/layout/orgChart1"/>
    <dgm:cxn modelId="{27D1423A-6C4C-43D2-AC4A-13373B07B0D2}" srcId="{746B74BE-0A62-4263-A2DD-693201298DDD}" destId="{95EACCE7-8BA4-4A46-A3BF-9894F88EBBFE}" srcOrd="0" destOrd="0" parTransId="{DE6C20F9-B475-4D9F-9E14-E7D06B995F0E}" sibTransId="{676A52B8-4A9D-40FB-8E1E-647089E1E922}"/>
    <dgm:cxn modelId="{23078D3A-252A-4C72-AE55-156A560CEDC1}" type="presOf" srcId="{7111174A-CF08-43CD-9CE8-001AD3491C59}" destId="{C13B8517-FA84-40CF-A54E-034D37BC68BF}" srcOrd="0" destOrd="0" presId="urn:microsoft.com/office/officeart/2005/8/layout/orgChart1"/>
    <dgm:cxn modelId="{B2A24A3C-CC9F-4C43-9883-1AC0D20CA6D6}" type="presOf" srcId="{989D0D5A-664B-4E47-B5C9-A2AE767A8C97}" destId="{C06D1318-0314-4F91-8F59-1CF5747D7DCC}" srcOrd="0" destOrd="0" presId="urn:microsoft.com/office/officeart/2005/8/layout/orgChart1"/>
    <dgm:cxn modelId="{617C6F40-6E51-4C5D-852E-0CB968D704CE}" type="presOf" srcId="{E87D3C09-AA14-437C-A8D6-035E0081C986}" destId="{77C199D7-1264-4D89-A116-ED534E9F1BA0}" srcOrd="0" destOrd="0" presId="urn:microsoft.com/office/officeart/2005/8/layout/orgChart1"/>
    <dgm:cxn modelId="{6270D95E-2B3A-4211-B98E-27A12D987677}" type="presOf" srcId="{46ED1147-854F-41CB-947A-5652694DBCB1}" destId="{AFC20B0B-73E6-4E43-9B16-3DD6C6D2C440}" srcOrd="0" destOrd="0" presId="urn:microsoft.com/office/officeart/2005/8/layout/orgChart1"/>
    <dgm:cxn modelId="{143E8941-D202-4BA4-AA89-A496A3D47968}" srcId="{7FA46DCB-B6FE-40B3-872E-B302ED5870B3}" destId="{E87D3C09-AA14-437C-A8D6-035E0081C986}" srcOrd="0" destOrd="0" parTransId="{FC92BDC9-C5FF-4C97-82A6-DB75DA191012}" sibTransId="{FD1056F9-930E-48E7-B96C-CA0681176776}"/>
    <dgm:cxn modelId="{CF37C443-5D08-44D9-92FD-4A763AC2897A}" type="presOf" srcId="{1BE3BEF1-1A4F-43F4-AF30-AC8012BA0BDF}" destId="{53E69D44-8AE7-4964-BF6B-37EC0033ECE0}" srcOrd="0" destOrd="0" presId="urn:microsoft.com/office/officeart/2005/8/layout/orgChart1"/>
    <dgm:cxn modelId="{077C3964-84FC-40EF-B7E7-3376F59A522F}" type="presOf" srcId="{83CFA3F8-DF8F-4514-BF59-5C5B3327D855}" destId="{D680EDF6-A443-45C7-9781-D7D0E0EF3910}" srcOrd="0" destOrd="0" presId="urn:microsoft.com/office/officeart/2005/8/layout/orgChart1"/>
    <dgm:cxn modelId="{71DB7046-7B01-4044-82CD-CFD86E2C683F}" type="presOf" srcId="{95EACCE7-8BA4-4A46-A3BF-9894F88EBBFE}" destId="{A5648CA5-D1F6-4176-BE16-E44795623D04}" srcOrd="1" destOrd="0" presId="urn:microsoft.com/office/officeart/2005/8/layout/orgChart1"/>
    <dgm:cxn modelId="{B96C014A-D3F5-4E9F-B11A-DB61FFA1B418}" srcId="{5A98E603-B85B-4C4F-9D27-3A2051BCE7BF}" destId="{6517AB6B-05BC-41E3-81CF-CD27AC76AE42}" srcOrd="0" destOrd="0" parTransId="{6E913018-87E6-4845-89A3-9E12F14E58C9}" sibTransId="{EDEA1057-BCB7-479E-9656-EF67AA94C322}"/>
    <dgm:cxn modelId="{9D43494A-F936-4B2F-BF0B-484A0D82778D}" type="presOf" srcId="{B33ED22F-E569-49A4-837F-7EE4B2E96FED}" destId="{76D681B9-09DF-4816-BF18-7B691076512B}" srcOrd="1" destOrd="0" presId="urn:microsoft.com/office/officeart/2005/8/layout/orgChart1"/>
    <dgm:cxn modelId="{FA56C94C-A3C1-43AD-A89E-DCF50B2582A8}" srcId="{81DAC8B7-AF76-413A-B3CB-6BD280DB16CA}" destId="{6C7C05B8-1A6C-4EC2-85B8-EC7C093F9A92}" srcOrd="0" destOrd="0" parTransId="{C1E19714-8DD5-4BF1-B9D5-455B81E794D7}" sibTransId="{774CDC99-6C59-406D-AD6E-D905706742F5}"/>
    <dgm:cxn modelId="{CE58E34C-8E5C-45E0-83E5-9E772635C5C3}" type="presOf" srcId="{FA05E88F-488C-4F0A-8BA1-60619F638DCF}" destId="{80E547F6-361D-43DF-B9BC-3B78ED47D746}" srcOrd="1" destOrd="0" presId="urn:microsoft.com/office/officeart/2005/8/layout/orgChart1"/>
    <dgm:cxn modelId="{A9AA4D6F-18C7-45B1-8844-E43BCBDB7BCD}" type="presOf" srcId="{B1FAC673-6743-42F7-B5AB-A71AAE17B8D0}" destId="{F2E10F64-2936-4230-81AB-DB046B0E3174}" srcOrd="1" destOrd="0" presId="urn:microsoft.com/office/officeart/2005/8/layout/orgChart1"/>
    <dgm:cxn modelId="{2788B04F-D2D7-4F6A-90E6-35300D69991D}" type="presOf" srcId="{C1E19714-8DD5-4BF1-B9D5-455B81E794D7}" destId="{62AD74A9-0EA8-43A0-B600-4326126F1188}" srcOrd="0" destOrd="0" presId="urn:microsoft.com/office/officeart/2005/8/layout/orgChart1"/>
    <dgm:cxn modelId="{F9A98872-4B17-4EAA-9285-77114EDE6D66}" type="presOf" srcId="{746B74BE-0A62-4263-A2DD-693201298DDD}" destId="{4159C869-3CE2-4236-8CD5-694245604611}" srcOrd="0" destOrd="0" presId="urn:microsoft.com/office/officeart/2005/8/layout/orgChart1"/>
    <dgm:cxn modelId="{C36AFC72-B3D4-4C89-A277-CC4F6061B352}" type="presOf" srcId="{0768F630-9749-4F66-8B76-6B23DCE99365}" destId="{A476C996-5806-445E-8AD0-7E180DD44016}" srcOrd="1" destOrd="0" presId="urn:microsoft.com/office/officeart/2005/8/layout/orgChart1"/>
    <dgm:cxn modelId="{BA8DA675-916E-4036-BD2A-BA8998082370}" srcId="{356FF828-75A5-460B-A2B0-CC10CEBFFBA6}" destId="{5A98E603-B85B-4C4F-9D27-3A2051BCE7BF}" srcOrd="2" destOrd="0" parTransId="{A02F4FA7-3FC8-420E-ABA3-AF8926197CE2}" sibTransId="{E11BB8AA-69C3-405E-99F2-E80E20A96716}"/>
    <dgm:cxn modelId="{D4A67976-0C82-4B79-8592-D99CD03431E1}" type="presOf" srcId="{159CFCC8-679D-4DC0-9733-A14579F827B5}" destId="{C3F9D521-7CBC-4944-AEE6-84B60D1219E1}" srcOrd="0" destOrd="0" presId="urn:microsoft.com/office/officeart/2005/8/layout/orgChart1"/>
    <dgm:cxn modelId="{D0CD6257-C3F8-4AB7-872A-76E39653A3D9}" type="presOf" srcId="{A02F4FA7-3FC8-420E-ABA3-AF8926197CE2}" destId="{630FE987-EC0B-43C7-985C-8BC254B6F982}" srcOrd="0" destOrd="0" presId="urn:microsoft.com/office/officeart/2005/8/layout/orgChart1"/>
    <dgm:cxn modelId="{E15CBB77-4C2C-487D-B05A-42FCE4B4EF24}" type="presOf" srcId="{FD062974-FF3D-4FFA-B18F-489D104A6396}" destId="{34BCE5EB-F1CF-4FBF-A40B-B128B28119C0}" srcOrd="1" destOrd="0" presId="urn:microsoft.com/office/officeart/2005/8/layout/orgChart1"/>
    <dgm:cxn modelId="{3CDD4F58-581B-40C1-A64F-7F31CE2059FC}" type="presOf" srcId="{C149A43D-23E1-481A-A632-7840602088F8}" destId="{FD7A7DA2-C11C-43A4-8706-6E4105F350C9}" srcOrd="0" destOrd="0" presId="urn:microsoft.com/office/officeart/2005/8/layout/orgChart1"/>
    <dgm:cxn modelId="{6E43C658-560C-4FBF-9006-4348A3C028A9}" type="presOf" srcId="{27F43290-9D16-40B5-8458-69AF456BD39D}" destId="{5E04811F-443C-45AD-8CD2-4EBEB594ACB0}" srcOrd="0" destOrd="0" presId="urn:microsoft.com/office/officeart/2005/8/layout/orgChart1"/>
    <dgm:cxn modelId="{2C5A4E79-7397-428B-ABCB-8704438FCDE4}" type="presOf" srcId="{56D901AD-8FF6-4C7D-84BC-A35F5D1A5298}" destId="{B99E0AB4-A98D-4CF3-9C01-3ED770B25598}" srcOrd="0" destOrd="0" presId="urn:microsoft.com/office/officeart/2005/8/layout/orgChart1"/>
    <dgm:cxn modelId="{8F24168A-A96E-49A1-9306-A54334E65BF1}" type="presOf" srcId="{603FA477-98AC-4D3E-B66A-4333B42432FE}" destId="{74090481-DADE-4CEF-9B0D-345A18740463}" srcOrd="1" destOrd="0" presId="urn:microsoft.com/office/officeart/2005/8/layout/orgChart1"/>
    <dgm:cxn modelId="{2EB5AA8B-28EC-4F2B-94B9-0B7AE9334861}" type="presOf" srcId="{FE66F82F-9A60-4CE6-A5BC-1EC9935C7941}" destId="{994FC354-031B-4C45-90AE-76F32EF2349E}" srcOrd="0" destOrd="0" presId="urn:microsoft.com/office/officeart/2005/8/layout/orgChart1"/>
    <dgm:cxn modelId="{01454B8E-649C-4B1F-A156-ACEE8FB76A6B}" srcId="{356FF828-75A5-460B-A2B0-CC10CEBFFBA6}" destId="{B33ED22F-E569-49A4-837F-7EE4B2E96FED}" srcOrd="1" destOrd="0" parTransId="{F720F7A3-B165-4ECB-A043-9E5818B87D39}" sibTransId="{552BED8A-B99E-4C64-8DAD-A8C8B4E57F80}"/>
    <dgm:cxn modelId="{A9289E8E-7574-4B53-91C9-C061D62DCA62}" type="presOf" srcId="{746B74BE-0A62-4263-A2DD-693201298DDD}" destId="{7B2FE95B-A8BB-4FAA-8922-ED3133C4C938}" srcOrd="1" destOrd="0" presId="urn:microsoft.com/office/officeart/2005/8/layout/orgChart1"/>
    <dgm:cxn modelId="{6B0FD090-22E7-4BEE-BFCC-04CECAB93DB9}" srcId="{B33ED22F-E569-49A4-837F-7EE4B2E96FED}" destId="{7FA46DCB-B6FE-40B3-872E-B302ED5870B3}" srcOrd="0" destOrd="0" parTransId="{F9A3D0F8-0918-49CC-8F27-BFBB225186B6}" sibTransId="{B81C6B31-8A5E-4862-ABBD-ED0E1D1B0B1D}"/>
    <dgm:cxn modelId="{EB0E8D95-1869-47B8-BBB2-5DAA54E75A13}" type="presOf" srcId="{81DAC8B7-AF76-413A-B3CB-6BD280DB16CA}" destId="{482ACDC1-5182-476B-B205-97914682E509}" srcOrd="0" destOrd="0" presId="urn:microsoft.com/office/officeart/2005/8/layout/orgChart1"/>
    <dgm:cxn modelId="{3EEB0996-F126-4155-BF4F-B5AC192E7756}" type="presOf" srcId="{E6C7BD79-F46C-4A48-9097-8FBEE5C8BD0D}" destId="{FFACD590-6DC6-4714-B8B2-F7BD55E3AF9C}" srcOrd="1" destOrd="0" presId="urn:microsoft.com/office/officeart/2005/8/layout/orgChart1"/>
    <dgm:cxn modelId="{58F25999-03A1-4159-8F20-68072AC30ECA}" srcId="{6517AB6B-05BC-41E3-81CF-CD27AC76AE42}" destId="{43B496AD-EE51-4036-90FE-A9D975AE17E1}" srcOrd="0" destOrd="0" parTransId="{7111174A-CF08-43CD-9CE8-001AD3491C59}" sibTransId="{99DA7DD7-7EA5-4EFE-9A1E-66850FE65E47}"/>
    <dgm:cxn modelId="{499FE4A3-5697-4FB4-BA0F-EB5B9626E513}" srcId="{1FC648C5-B3DE-4BDF-975A-F886163B61E8}" destId="{81DAC8B7-AF76-413A-B3CB-6BD280DB16CA}" srcOrd="1" destOrd="0" parTransId="{83CFA3F8-DF8F-4514-BF59-5C5B3327D855}" sibTransId="{F2759F66-4699-4861-A25E-2D9CA0BA6C4E}"/>
    <dgm:cxn modelId="{284DDCA4-A3AE-4DC1-88A6-D48C8171402C}" srcId="{2E696104-F8CA-4610-B7EE-D224DA4B23E7}" destId="{FE66F82F-9A60-4CE6-A5BC-1EC9935C7941}" srcOrd="0" destOrd="0" parTransId="{05FF0766-5F03-4EAA-9091-15A5869AF545}" sibTransId="{B00488E6-30EA-4A10-AA55-A1D75CD14F48}"/>
    <dgm:cxn modelId="{540A5AA7-64A6-4C9F-BD01-3630CB32A8B2}" type="presOf" srcId="{620C5007-7A6F-4572-BD08-36EEDDB910EC}" destId="{55B453AE-CE7F-4C99-9F29-82A01785D3AF}" srcOrd="0" destOrd="0" presId="urn:microsoft.com/office/officeart/2005/8/layout/orgChart1"/>
    <dgm:cxn modelId="{D2300BAA-DB70-4C75-98B3-FBE88AEE535C}" type="presOf" srcId="{43B496AD-EE51-4036-90FE-A9D975AE17E1}" destId="{2E755541-9C0C-4F53-9F97-85E3B991B6B1}" srcOrd="1" destOrd="0" presId="urn:microsoft.com/office/officeart/2005/8/layout/orgChart1"/>
    <dgm:cxn modelId="{D96DCAAC-0422-449C-A93E-B78FCA4632D0}" type="presOf" srcId="{6517AB6B-05BC-41E3-81CF-CD27AC76AE42}" destId="{26C5E0AA-520B-46BA-9171-DAAAA1BBD799}" srcOrd="1" destOrd="0" presId="urn:microsoft.com/office/officeart/2005/8/layout/orgChart1"/>
    <dgm:cxn modelId="{00327BB1-6534-43BF-B40C-ECB49512C530}" type="presOf" srcId="{6E913018-87E6-4845-89A3-9E12F14E58C9}" destId="{709013B0-5954-4793-83A6-0F23C6E90086}" srcOrd="0" destOrd="0" presId="urn:microsoft.com/office/officeart/2005/8/layout/orgChart1"/>
    <dgm:cxn modelId="{51706FB2-9E98-4DF2-9723-1DAC5AF1F5DF}" type="presOf" srcId="{1FC648C5-B3DE-4BDF-975A-F886163B61E8}" destId="{DC119F86-78AD-4267-B4EE-B68B1C00BCC7}" srcOrd="1" destOrd="0" presId="urn:microsoft.com/office/officeart/2005/8/layout/orgChart1"/>
    <dgm:cxn modelId="{DC077EB5-BFC7-4889-BDF7-5B3AC4FE7C30}" srcId="{E6C7BD79-F46C-4A48-9097-8FBEE5C8BD0D}" destId="{B1FAC673-6743-42F7-B5AB-A71AAE17B8D0}" srcOrd="0" destOrd="0" parTransId="{620C5007-7A6F-4572-BD08-36EEDDB910EC}" sibTransId="{71A8B5B2-EDE3-493A-9418-BD82574B4C30}"/>
    <dgm:cxn modelId="{680FF7B6-71CF-4A11-9B6C-317FFE7B96F7}" type="presOf" srcId="{2E696104-F8CA-4610-B7EE-D224DA4B23E7}" destId="{EA5491DD-17D5-4376-A8C9-BA68B4BEACAF}" srcOrd="1" destOrd="0" presId="urn:microsoft.com/office/officeart/2005/8/layout/orgChart1"/>
    <dgm:cxn modelId="{13BDD1B7-24C9-4ACE-853E-3AF855C1C3B9}" type="presOf" srcId="{E87D3C09-AA14-437C-A8D6-035E0081C986}" destId="{4E28C3DD-7632-4293-83DB-6C14DA3F3CAD}" srcOrd="1" destOrd="0" presId="urn:microsoft.com/office/officeart/2005/8/layout/orgChart1"/>
    <dgm:cxn modelId="{1F9382BE-D233-48EA-B477-0E9B7495736C}" type="presOf" srcId="{B1FAC673-6743-42F7-B5AB-A71AAE17B8D0}" destId="{28BEBC2C-9F62-4FDF-865E-EDCA672C6F24}" srcOrd="0" destOrd="0" presId="urn:microsoft.com/office/officeart/2005/8/layout/orgChart1"/>
    <dgm:cxn modelId="{FD6758BF-856B-462A-AD07-9575BDD10D10}" type="presOf" srcId="{FD062974-FF3D-4FFA-B18F-489D104A6396}" destId="{385FEA89-D8A6-4409-8B3B-FBEB4F7653D1}" srcOrd="0" destOrd="0" presId="urn:microsoft.com/office/officeart/2005/8/layout/orgChart1"/>
    <dgm:cxn modelId="{2DDAFDC1-9C11-45C8-9CF5-093234BA1B38}" srcId="{5A98E603-B85B-4C4F-9D27-3A2051BCE7BF}" destId="{603FA477-98AC-4D3E-B66A-4333B42432FE}" srcOrd="2" destOrd="0" parTransId="{C149A43D-23E1-481A-A632-7840602088F8}" sibTransId="{B0C2E153-CAFF-432A-B930-682FDA8A31CC}"/>
    <dgm:cxn modelId="{685812C8-AE73-409F-9CA4-824AF3A498BF}" srcId="{2E696104-F8CA-4610-B7EE-D224DA4B23E7}" destId="{E6C7BD79-F46C-4A48-9097-8FBEE5C8BD0D}" srcOrd="1" destOrd="0" parTransId="{27F43290-9D16-40B5-8458-69AF456BD39D}" sibTransId="{A779D8B0-8774-4755-9428-3D448A5F76D2}"/>
    <dgm:cxn modelId="{94096EC8-C7DC-48F3-981F-3612165B11EE}" type="presOf" srcId="{B79100E6-0FCB-40A7-AD74-EB96678EB054}" destId="{50FC0AC2-9A93-4C22-8C7E-6DC3EBFCC0AC}" srcOrd="0" destOrd="0" presId="urn:microsoft.com/office/officeart/2005/8/layout/orgChart1"/>
    <dgm:cxn modelId="{E6A767C9-C0DA-4F26-9570-A358E1FE7D00}" type="presOf" srcId="{43B496AD-EE51-4036-90FE-A9D975AE17E1}" destId="{553685A3-2B91-4CAA-951C-1CD1F04586F4}" srcOrd="0" destOrd="0" presId="urn:microsoft.com/office/officeart/2005/8/layout/orgChart1"/>
    <dgm:cxn modelId="{90C27ACB-E2A4-4565-A34F-728BBE248784}" type="presOf" srcId="{B33ED22F-E569-49A4-837F-7EE4B2E96FED}" destId="{1FAADD1D-3E60-42BD-AFD8-596F071DAFF1}" srcOrd="0" destOrd="0" presId="urn:microsoft.com/office/officeart/2005/8/layout/orgChart1"/>
    <dgm:cxn modelId="{F32070CC-0D6B-41EA-82A4-B4061799D635}" type="presOf" srcId="{603FA477-98AC-4D3E-B66A-4333B42432FE}" destId="{10F7FC48-065B-4979-ADE6-7110CD2499BC}" srcOrd="0" destOrd="0" presId="urn:microsoft.com/office/officeart/2005/8/layout/orgChart1"/>
    <dgm:cxn modelId="{04E8AACC-2641-4095-99B8-4AF2F63F6F5C}" srcId="{FE66F82F-9A60-4CE6-A5BC-1EC9935C7941}" destId="{FD062974-FF3D-4FFA-B18F-489D104A6396}" srcOrd="0" destOrd="0" parTransId="{2E0BC91A-CDA3-4E1B-939E-F0301AA8FA2D}" sibTransId="{411E7C02-C4B9-483A-AE8A-6472519C4047}"/>
    <dgm:cxn modelId="{418001CD-0C2D-42D9-B71C-ED656DB70082}" type="presOf" srcId="{86C01776-8B32-470E-BD4B-68AC32FE6F96}" destId="{45C5D42B-6EC6-4809-BF91-6CCC5DDD5F2B}" srcOrd="1" destOrd="0" presId="urn:microsoft.com/office/officeart/2005/8/layout/orgChart1"/>
    <dgm:cxn modelId="{D596C1CF-819D-40AC-9C81-1AEF51261018}" srcId="{5A98E603-B85B-4C4F-9D27-3A2051BCE7BF}" destId="{746B74BE-0A62-4263-A2DD-693201298DDD}" srcOrd="1" destOrd="0" parTransId="{6B7B2A42-9B13-4A0E-992D-7D1061361CBD}" sibTransId="{B2D51FDD-C37F-469F-8A2D-9757B03788D6}"/>
    <dgm:cxn modelId="{11E6F3DC-E100-41E6-AB61-13C3A354315A}" type="presOf" srcId="{356FF828-75A5-460B-A2B0-CC10CEBFFBA6}" destId="{0028B587-5A50-4CE2-99B1-7270EF75B203}" srcOrd="1" destOrd="0" presId="urn:microsoft.com/office/officeart/2005/8/layout/orgChart1"/>
    <dgm:cxn modelId="{279392DE-D40D-4F9C-BB77-379A834AFF1B}" type="presOf" srcId="{356FF828-75A5-460B-A2B0-CC10CEBFFBA6}" destId="{DD32ACDA-E5CD-4570-B395-3E0078A2F4F6}" srcOrd="0" destOrd="0" presId="urn:microsoft.com/office/officeart/2005/8/layout/orgChart1"/>
    <dgm:cxn modelId="{2646E7DE-4A5D-4885-AE68-32D7B6EAE617}" type="presOf" srcId="{7A16E394-2D9C-4440-BAD2-583E3CC0816C}" destId="{4AD79986-6EFA-41CF-940C-0582B843292C}" srcOrd="0" destOrd="0" presId="urn:microsoft.com/office/officeart/2005/8/layout/orgChart1"/>
    <dgm:cxn modelId="{0DB848E1-2BC0-4441-93B2-6851B1CA286C}" type="presOf" srcId="{95EACCE7-8BA4-4A46-A3BF-9894F88EBBFE}" destId="{D3833086-6700-48DB-A50B-8FD660012780}" srcOrd="0" destOrd="0" presId="urn:microsoft.com/office/officeart/2005/8/layout/orgChart1"/>
    <dgm:cxn modelId="{C281E8E3-16AC-4A1B-805B-91D610D717E0}" type="presOf" srcId="{5A98E603-B85B-4C4F-9D27-3A2051BCE7BF}" destId="{E31F4140-3C8E-4A84-ADD6-7DFF5BC1CA71}" srcOrd="1" destOrd="0" presId="urn:microsoft.com/office/officeart/2005/8/layout/orgChart1"/>
    <dgm:cxn modelId="{D87F5BE6-FDCE-42B0-A964-7551D16D8C53}" type="presOf" srcId="{81DAC8B7-AF76-413A-B3CB-6BD280DB16CA}" destId="{DBD52CB7-3E81-465B-9241-1EA6EF7ACA25}" srcOrd="1" destOrd="0" presId="urn:microsoft.com/office/officeart/2005/8/layout/orgChart1"/>
    <dgm:cxn modelId="{A678F5E6-37B5-4481-93C6-D22262B532CF}" type="presOf" srcId="{86C01776-8B32-470E-BD4B-68AC32FE6F96}" destId="{0204B66E-9D76-4C48-8094-2304999DCFBF}" srcOrd="0" destOrd="0" presId="urn:microsoft.com/office/officeart/2005/8/layout/orgChart1"/>
    <dgm:cxn modelId="{5DFEDAE9-9A33-4838-9594-DB6FA72AF5B6}" type="presOf" srcId="{FC92BDC9-C5FF-4C97-82A6-DB75DA191012}" destId="{D40EEF34-0B35-485F-9AE0-339B4C1B88A8}" srcOrd="0" destOrd="0" presId="urn:microsoft.com/office/officeart/2005/8/layout/orgChart1"/>
    <dgm:cxn modelId="{B629D5ED-EBA3-4482-9315-42CFA2235C8D}" type="presOf" srcId="{6517AB6B-05BC-41E3-81CF-CD27AC76AE42}" destId="{42869374-0B18-4598-91FC-0D47CE505C76}" srcOrd="0" destOrd="0" presId="urn:microsoft.com/office/officeart/2005/8/layout/orgChart1"/>
    <dgm:cxn modelId="{D2C684EE-BDC4-4DF5-8235-3EF0FAB30327}" type="presOf" srcId="{FE66F82F-9A60-4CE6-A5BC-1EC9935C7941}" destId="{2D94396A-F81B-4B93-BF57-CA62B603D1B2}" srcOrd="1" destOrd="0" presId="urn:microsoft.com/office/officeart/2005/8/layout/orgChart1"/>
    <dgm:cxn modelId="{7D1E9CF1-2292-4DBA-9C3A-C6FB4BE5CF31}" srcId="{0768F630-9749-4F66-8B76-6B23DCE99365}" destId="{86C01776-8B32-470E-BD4B-68AC32FE6F96}" srcOrd="0" destOrd="0" parTransId="{46ED1147-854F-41CB-947A-5652694DBCB1}" sibTransId="{D5BA9F1D-C365-4064-B53C-3C05B9007AD1}"/>
    <dgm:cxn modelId="{BEC146F4-4C38-42D2-9A15-512D5206C319}" type="presOf" srcId="{6C7C05B8-1A6C-4EC2-85B8-EC7C093F9A92}" destId="{D3556AA8-8773-4DDD-BDD4-929557884C9C}" srcOrd="1" destOrd="0" presId="urn:microsoft.com/office/officeart/2005/8/layout/orgChart1"/>
    <dgm:cxn modelId="{88BB95F4-B254-44A7-870C-33565F108C6C}" type="presOf" srcId="{1FC648C5-B3DE-4BDF-975A-F886163B61E8}" destId="{1D097542-AA05-4B0E-9B0C-74F00ED8F22A}" srcOrd="0" destOrd="0" presId="urn:microsoft.com/office/officeart/2005/8/layout/orgChart1"/>
    <dgm:cxn modelId="{653378FA-3DCC-498A-A286-37221CBAA4D2}" type="presParOf" srcId="{CE9AECBC-0068-4DD2-9AE9-D31FB97B953B}" destId="{625C41B3-C92F-4F76-A5BE-9546810CD1C6}" srcOrd="0" destOrd="0" presId="urn:microsoft.com/office/officeart/2005/8/layout/orgChart1"/>
    <dgm:cxn modelId="{40B5CFFF-5982-4200-BFE9-5D56152E78A3}" type="presParOf" srcId="{625C41B3-C92F-4F76-A5BE-9546810CD1C6}" destId="{A034644F-FFF1-4385-8CE9-CE1C53282086}" srcOrd="0" destOrd="0" presId="urn:microsoft.com/office/officeart/2005/8/layout/orgChart1"/>
    <dgm:cxn modelId="{A4FD366C-1763-48BE-AAB8-D84B42F6D0BF}" type="presParOf" srcId="{A034644F-FFF1-4385-8CE9-CE1C53282086}" destId="{DD32ACDA-E5CD-4570-B395-3E0078A2F4F6}" srcOrd="0" destOrd="0" presId="urn:microsoft.com/office/officeart/2005/8/layout/orgChart1"/>
    <dgm:cxn modelId="{6B4F4C17-EBD3-4F76-A07E-C4F15A4612D8}" type="presParOf" srcId="{A034644F-FFF1-4385-8CE9-CE1C53282086}" destId="{0028B587-5A50-4CE2-99B1-7270EF75B203}" srcOrd="1" destOrd="0" presId="urn:microsoft.com/office/officeart/2005/8/layout/orgChart1"/>
    <dgm:cxn modelId="{A4F8EEB9-8BC7-4AD2-B12A-E7C3B701CB58}" type="presParOf" srcId="{625C41B3-C92F-4F76-A5BE-9546810CD1C6}" destId="{69EC0EFE-45B0-4F7D-9E6A-D0FB24A71EEA}" srcOrd="1" destOrd="0" presId="urn:microsoft.com/office/officeart/2005/8/layout/orgChart1"/>
    <dgm:cxn modelId="{5DC3927F-9663-40B8-8CE7-492A81212E35}" type="presParOf" srcId="{69EC0EFE-45B0-4F7D-9E6A-D0FB24A71EEA}" destId="{50FC0AC2-9A93-4C22-8C7E-6DC3EBFCC0AC}" srcOrd="0" destOrd="0" presId="urn:microsoft.com/office/officeart/2005/8/layout/orgChart1"/>
    <dgm:cxn modelId="{79434E5D-2FAC-45FF-A14A-306D3BAEB9EC}" type="presParOf" srcId="{69EC0EFE-45B0-4F7D-9E6A-D0FB24A71EEA}" destId="{9869DD2A-5500-4FA7-9892-8D7B8E41E7C9}" srcOrd="1" destOrd="0" presId="urn:microsoft.com/office/officeart/2005/8/layout/orgChart1"/>
    <dgm:cxn modelId="{182602E0-FFF5-4AD6-A9ED-CA393EAE9FB0}" type="presParOf" srcId="{9869DD2A-5500-4FA7-9892-8D7B8E41E7C9}" destId="{4E88236A-9BD8-48AB-8CC5-414DA556285B}" srcOrd="0" destOrd="0" presId="urn:microsoft.com/office/officeart/2005/8/layout/orgChart1"/>
    <dgm:cxn modelId="{10940224-1EF4-49A9-B87B-A5EDA63AAA72}" type="presParOf" srcId="{4E88236A-9BD8-48AB-8CC5-414DA556285B}" destId="{15C07FAD-7033-49F8-83E3-2B2C1BA70C95}" srcOrd="0" destOrd="0" presId="urn:microsoft.com/office/officeart/2005/8/layout/orgChart1"/>
    <dgm:cxn modelId="{792C7D79-EFB5-4D33-B694-2BB3EDEF72BE}" type="presParOf" srcId="{4E88236A-9BD8-48AB-8CC5-414DA556285B}" destId="{EA5491DD-17D5-4376-A8C9-BA68B4BEACAF}" srcOrd="1" destOrd="0" presId="urn:microsoft.com/office/officeart/2005/8/layout/orgChart1"/>
    <dgm:cxn modelId="{64396347-7E09-4CAC-B50C-1BD4D582F08F}" type="presParOf" srcId="{9869DD2A-5500-4FA7-9892-8D7B8E41E7C9}" destId="{61A86FE1-0ACB-4645-8539-6235E785E4EE}" srcOrd="1" destOrd="0" presId="urn:microsoft.com/office/officeart/2005/8/layout/orgChart1"/>
    <dgm:cxn modelId="{AF057592-2CDC-4974-B6EE-E9C363470BAD}" type="presParOf" srcId="{61A86FE1-0ACB-4645-8539-6235E785E4EE}" destId="{D0F5F951-DBD5-4524-9D9C-24079664EACD}" srcOrd="0" destOrd="0" presId="urn:microsoft.com/office/officeart/2005/8/layout/orgChart1"/>
    <dgm:cxn modelId="{01E5EAE7-D193-4D78-85E3-EC0D4B03FB22}" type="presParOf" srcId="{61A86FE1-0ACB-4645-8539-6235E785E4EE}" destId="{F206D819-3332-4D2F-8B07-C6F83E37F05A}" srcOrd="1" destOrd="0" presId="urn:microsoft.com/office/officeart/2005/8/layout/orgChart1"/>
    <dgm:cxn modelId="{D1943C07-2A71-488D-B702-32E3865FFF50}" type="presParOf" srcId="{F206D819-3332-4D2F-8B07-C6F83E37F05A}" destId="{291FFC7B-DFCD-48F8-9D37-24DE9052E0ED}" srcOrd="0" destOrd="0" presId="urn:microsoft.com/office/officeart/2005/8/layout/orgChart1"/>
    <dgm:cxn modelId="{3B979593-8149-4F70-A2E1-816311EF40DF}" type="presParOf" srcId="{291FFC7B-DFCD-48F8-9D37-24DE9052E0ED}" destId="{994FC354-031B-4C45-90AE-76F32EF2349E}" srcOrd="0" destOrd="0" presId="urn:microsoft.com/office/officeart/2005/8/layout/orgChart1"/>
    <dgm:cxn modelId="{B6E74078-BBDA-4A54-A184-AA6AEF07713D}" type="presParOf" srcId="{291FFC7B-DFCD-48F8-9D37-24DE9052E0ED}" destId="{2D94396A-F81B-4B93-BF57-CA62B603D1B2}" srcOrd="1" destOrd="0" presId="urn:microsoft.com/office/officeart/2005/8/layout/orgChart1"/>
    <dgm:cxn modelId="{68409EFE-840A-4198-AE8C-F3AA778575A6}" type="presParOf" srcId="{F206D819-3332-4D2F-8B07-C6F83E37F05A}" destId="{E6035E25-BC08-411F-BF3A-4D59EDEDFB04}" srcOrd="1" destOrd="0" presId="urn:microsoft.com/office/officeart/2005/8/layout/orgChart1"/>
    <dgm:cxn modelId="{4A3A6214-1987-4238-8901-E037B40BE078}" type="presParOf" srcId="{E6035E25-BC08-411F-BF3A-4D59EDEDFB04}" destId="{FCE952C5-C831-41A4-9B8A-DBAC2307D0CB}" srcOrd="0" destOrd="0" presId="urn:microsoft.com/office/officeart/2005/8/layout/orgChart1"/>
    <dgm:cxn modelId="{09BB64F3-91C9-4773-B47A-627EEF5AC716}" type="presParOf" srcId="{E6035E25-BC08-411F-BF3A-4D59EDEDFB04}" destId="{EFE95B7B-B54E-488F-BAF9-5C41164ABBEB}" srcOrd="1" destOrd="0" presId="urn:microsoft.com/office/officeart/2005/8/layout/orgChart1"/>
    <dgm:cxn modelId="{4F24E2C3-A99C-4BA6-B2F3-312A3E541C69}" type="presParOf" srcId="{EFE95B7B-B54E-488F-BAF9-5C41164ABBEB}" destId="{0B8EBC46-EC1B-4A9E-8332-5ABB0E9FB386}" srcOrd="0" destOrd="0" presId="urn:microsoft.com/office/officeart/2005/8/layout/orgChart1"/>
    <dgm:cxn modelId="{199BE6D3-ECE9-4797-9002-49B850903AB9}" type="presParOf" srcId="{0B8EBC46-EC1B-4A9E-8332-5ABB0E9FB386}" destId="{385FEA89-D8A6-4409-8B3B-FBEB4F7653D1}" srcOrd="0" destOrd="0" presId="urn:microsoft.com/office/officeart/2005/8/layout/orgChart1"/>
    <dgm:cxn modelId="{05311C43-ABA5-4EC7-B8DE-B0DF9F0D53E3}" type="presParOf" srcId="{0B8EBC46-EC1B-4A9E-8332-5ABB0E9FB386}" destId="{34BCE5EB-F1CF-4FBF-A40B-B128B28119C0}" srcOrd="1" destOrd="0" presId="urn:microsoft.com/office/officeart/2005/8/layout/orgChart1"/>
    <dgm:cxn modelId="{3493449C-788B-4F0F-B55D-9E62ECAECD1B}" type="presParOf" srcId="{EFE95B7B-B54E-488F-BAF9-5C41164ABBEB}" destId="{B9C70912-AF13-45D5-A638-EA3D6CFB721F}" srcOrd="1" destOrd="0" presId="urn:microsoft.com/office/officeart/2005/8/layout/orgChart1"/>
    <dgm:cxn modelId="{1053A95F-00B8-4DBE-8B0B-3011405C6ED6}" type="presParOf" srcId="{B9C70912-AF13-45D5-A638-EA3D6CFB721F}" destId="{C3F9D521-7CBC-4944-AEE6-84B60D1219E1}" srcOrd="0" destOrd="0" presId="urn:microsoft.com/office/officeart/2005/8/layout/orgChart1"/>
    <dgm:cxn modelId="{A89F9346-3FC9-4C89-96FB-C291BD417FC9}" type="presParOf" srcId="{B9C70912-AF13-45D5-A638-EA3D6CFB721F}" destId="{D4DA87A8-3207-4504-822D-984F1178411D}" srcOrd="1" destOrd="0" presId="urn:microsoft.com/office/officeart/2005/8/layout/orgChart1"/>
    <dgm:cxn modelId="{D74E785D-2E00-4005-8FE4-08190578DBB1}" type="presParOf" srcId="{D4DA87A8-3207-4504-822D-984F1178411D}" destId="{037B52C6-4491-47CB-A753-F38A1AD04B52}" srcOrd="0" destOrd="0" presId="urn:microsoft.com/office/officeart/2005/8/layout/orgChart1"/>
    <dgm:cxn modelId="{3FD76124-1225-4341-AA48-AE1FD1AAA853}" type="presParOf" srcId="{037B52C6-4491-47CB-A753-F38A1AD04B52}" destId="{B99E0AB4-A98D-4CF3-9C01-3ED770B25598}" srcOrd="0" destOrd="0" presId="urn:microsoft.com/office/officeart/2005/8/layout/orgChart1"/>
    <dgm:cxn modelId="{65753587-DFBE-413C-8B90-C37AEE968318}" type="presParOf" srcId="{037B52C6-4491-47CB-A753-F38A1AD04B52}" destId="{B2CE0937-9C99-417A-85C5-798924DB24B6}" srcOrd="1" destOrd="0" presId="urn:microsoft.com/office/officeart/2005/8/layout/orgChart1"/>
    <dgm:cxn modelId="{D2465DE9-6564-4A55-BA65-D261DC60636A}" type="presParOf" srcId="{D4DA87A8-3207-4504-822D-984F1178411D}" destId="{8E1D70BB-346A-44B7-9552-83EF283B03DE}" srcOrd="1" destOrd="0" presId="urn:microsoft.com/office/officeart/2005/8/layout/orgChart1"/>
    <dgm:cxn modelId="{06F4BB8E-59EA-4744-8679-6381E49F36C2}" type="presParOf" srcId="{D4DA87A8-3207-4504-822D-984F1178411D}" destId="{D57FC67D-E718-4220-99E9-E4EBE9DAC0EB}" srcOrd="2" destOrd="0" presId="urn:microsoft.com/office/officeart/2005/8/layout/orgChart1"/>
    <dgm:cxn modelId="{3FB9AB77-DB83-4A77-988C-E4C231F56EDB}" type="presParOf" srcId="{EFE95B7B-B54E-488F-BAF9-5C41164ABBEB}" destId="{68A2D9B8-A3C0-4D49-8ED5-8A032D6B16C7}" srcOrd="2" destOrd="0" presId="urn:microsoft.com/office/officeart/2005/8/layout/orgChart1"/>
    <dgm:cxn modelId="{CB647CD1-08AD-4A60-B7D6-F013D4BCDDE8}" type="presParOf" srcId="{F206D819-3332-4D2F-8B07-C6F83E37F05A}" destId="{E4B233A4-1782-4C31-BB50-FA80E2114793}" srcOrd="2" destOrd="0" presId="urn:microsoft.com/office/officeart/2005/8/layout/orgChart1"/>
    <dgm:cxn modelId="{F2FCB82E-AD85-41A1-BDEA-C8EE9E12CC61}" type="presParOf" srcId="{61A86FE1-0ACB-4645-8539-6235E785E4EE}" destId="{5E04811F-443C-45AD-8CD2-4EBEB594ACB0}" srcOrd="2" destOrd="0" presId="urn:microsoft.com/office/officeart/2005/8/layout/orgChart1"/>
    <dgm:cxn modelId="{F055331B-BE64-4105-B3D4-832DA95EB851}" type="presParOf" srcId="{61A86FE1-0ACB-4645-8539-6235E785E4EE}" destId="{38620704-2A49-4BC3-A2FD-E16C7B2C8B27}" srcOrd="3" destOrd="0" presId="urn:microsoft.com/office/officeart/2005/8/layout/orgChart1"/>
    <dgm:cxn modelId="{B142E628-E5B3-4C62-A283-59750A262B60}" type="presParOf" srcId="{38620704-2A49-4BC3-A2FD-E16C7B2C8B27}" destId="{E00C5C5F-FBEA-46C1-8DC8-AA97A61D4095}" srcOrd="0" destOrd="0" presId="urn:microsoft.com/office/officeart/2005/8/layout/orgChart1"/>
    <dgm:cxn modelId="{3291C933-A14E-4057-B814-56A10F2B3674}" type="presParOf" srcId="{E00C5C5F-FBEA-46C1-8DC8-AA97A61D4095}" destId="{1B79F46D-3C74-41AE-B4ED-FE3522554184}" srcOrd="0" destOrd="0" presId="urn:microsoft.com/office/officeart/2005/8/layout/orgChart1"/>
    <dgm:cxn modelId="{71C7FAED-E157-42F2-BC95-EB14D3B2B036}" type="presParOf" srcId="{E00C5C5F-FBEA-46C1-8DC8-AA97A61D4095}" destId="{FFACD590-6DC6-4714-B8B2-F7BD55E3AF9C}" srcOrd="1" destOrd="0" presId="urn:microsoft.com/office/officeart/2005/8/layout/orgChart1"/>
    <dgm:cxn modelId="{379E144E-0DD1-4B87-AF6B-EAAE1E783978}" type="presParOf" srcId="{38620704-2A49-4BC3-A2FD-E16C7B2C8B27}" destId="{783B5EC5-1941-4343-A871-62D9D509C34A}" srcOrd="1" destOrd="0" presId="urn:microsoft.com/office/officeart/2005/8/layout/orgChart1"/>
    <dgm:cxn modelId="{4B81EC13-6EA6-43D6-911A-48FBDDE570A6}" type="presParOf" srcId="{783B5EC5-1941-4343-A871-62D9D509C34A}" destId="{55B453AE-CE7F-4C99-9F29-82A01785D3AF}" srcOrd="0" destOrd="0" presId="urn:microsoft.com/office/officeart/2005/8/layout/orgChart1"/>
    <dgm:cxn modelId="{EC8D1B4B-4AC7-425C-B123-D1E5BD970F18}" type="presParOf" srcId="{783B5EC5-1941-4343-A871-62D9D509C34A}" destId="{BCC7BF37-C8AE-4781-AFA4-C48D32DC883A}" srcOrd="1" destOrd="0" presId="urn:microsoft.com/office/officeart/2005/8/layout/orgChart1"/>
    <dgm:cxn modelId="{A26C8627-6700-4ABA-95D5-AEFF73277B9D}" type="presParOf" srcId="{BCC7BF37-C8AE-4781-AFA4-C48D32DC883A}" destId="{B56D01B7-E166-490F-B553-E33F4B33D254}" srcOrd="0" destOrd="0" presId="urn:microsoft.com/office/officeart/2005/8/layout/orgChart1"/>
    <dgm:cxn modelId="{CF176C91-91E8-492B-9256-8909E6E81569}" type="presParOf" srcId="{B56D01B7-E166-490F-B553-E33F4B33D254}" destId="{28BEBC2C-9F62-4FDF-865E-EDCA672C6F24}" srcOrd="0" destOrd="0" presId="urn:microsoft.com/office/officeart/2005/8/layout/orgChart1"/>
    <dgm:cxn modelId="{DBDD65DC-808C-461E-A08A-1CC55709B377}" type="presParOf" srcId="{B56D01B7-E166-490F-B553-E33F4B33D254}" destId="{F2E10F64-2936-4230-81AB-DB046B0E3174}" srcOrd="1" destOrd="0" presId="urn:microsoft.com/office/officeart/2005/8/layout/orgChart1"/>
    <dgm:cxn modelId="{002FD202-4D31-4E7C-910F-58215AACCAA9}" type="presParOf" srcId="{BCC7BF37-C8AE-4781-AFA4-C48D32DC883A}" destId="{040B698E-44CA-4FCD-BD44-B38890A7EA18}" srcOrd="1" destOrd="0" presId="urn:microsoft.com/office/officeart/2005/8/layout/orgChart1"/>
    <dgm:cxn modelId="{A8080835-3CA6-4958-BA82-1B315738231E}" type="presParOf" srcId="{BCC7BF37-C8AE-4781-AFA4-C48D32DC883A}" destId="{07A64BE2-0B24-4DEC-9669-0F54CDEB20E2}" srcOrd="2" destOrd="0" presId="urn:microsoft.com/office/officeart/2005/8/layout/orgChart1"/>
    <dgm:cxn modelId="{F19E5308-D246-4411-8460-FD9E2452A1CE}" type="presParOf" srcId="{38620704-2A49-4BC3-A2FD-E16C7B2C8B27}" destId="{85F3F1F0-938F-43D1-9BCC-5605E4F641BA}" srcOrd="2" destOrd="0" presId="urn:microsoft.com/office/officeart/2005/8/layout/orgChart1"/>
    <dgm:cxn modelId="{EEC43CFE-B682-47A2-9AC9-FF291ADFE046}" type="presParOf" srcId="{9869DD2A-5500-4FA7-9892-8D7B8E41E7C9}" destId="{8ADDB6F6-9AD9-4680-A6A1-7E6499904EA7}" srcOrd="2" destOrd="0" presId="urn:microsoft.com/office/officeart/2005/8/layout/orgChart1"/>
    <dgm:cxn modelId="{2FAACACA-B004-49BF-BF1E-684CCA38B0F4}" type="presParOf" srcId="{69EC0EFE-45B0-4F7D-9E6A-D0FB24A71EEA}" destId="{014E4C2D-E552-48CB-B724-8A22B7470380}" srcOrd="2" destOrd="0" presId="urn:microsoft.com/office/officeart/2005/8/layout/orgChart1"/>
    <dgm:cxn modelId="{06101224-395F-49E9-9449-5A434E968106}" type="presParOf" srcId="{69EC0EFE-45B0-4F7D-9E6A-D0FB24A71EEA}" destId="{6DB6DADE-E77E-4DEB-B720-4F3292265A5B}" srcOrd="3" destOrd="0" presId="urn:microsoft.com/office/officeart/2005/8/layout/orgChart1"/>
    <dgm:cxn modelId="{D3A0A04E-083D-4E93-9567-8031FAC5503E}" type="presParOf" srcId="{6DB6DADE-E77E-4DEB-B720-4F3292265A5B}" destId="{A45D61D8-4DF9-42A5-A8C6-417DB684BC34}" srcOrd="0" destOrd="0" presId="urn:microsoft.com/office/officeart/2005/8/layout/orgChart1"/>
    <dgm:cxn modelId="{32D0CB1C-06B4-4CA7-81A5-B6C2A4878D30}" type="presParOf" srcId="{A45D61D8-4DF9-42A5-A8C6-417DB684BC34}" destId="{1FAADD1D-3E60-42BD-AFD8-596F071DAFF1}" srcOrd="0" destOrd="0" presId="urn:microsoft.com/office/officeart/2005/8/layout/orgChart1"/>
    <dgm:cxn modelId="{9E43A630-9FDB-4647-8CDB-7840E61BDFA1}" type="presParOf" srcId="{A45D61D8-4DF9-42A5-A8C6-417DB684BC34}" destId="{76D681B9-09DF-4816-BF18-7B691076512B}" srcOrd="1" destOrd="0" presId="urn:microsoft.com/office/officeart/2005/8/layout/orgChart1"/>
    <dgm:cxn modelId="{8F317D1F-6FC2-4E13-9F1E-6F4F9DD26D75}" type="presParOf" srcId="{6DB6DADE-E77E-4DEB-B720-4F3292265A5B}" destId="{BF0A2212-05DC-4512-9E58-53FB3C18F2FA}" srcOrd="1" destOrd="0" presId="urn:microsoft.com/office/officeart/2005/8/layout/orgChart1"/>
    <dgm:cxn modelId="{3330A7C3-A160-4375-BC01-85FB49AF0B98}" type="presParOf" srcId="{BF0A2212-05DC-4512-9E58-53FB3C18F2FA}" destId="{FAA659FD-E37A-4532-9778-8B150BB01545}" srcOrd="0" destOrd="0" presId="urn:microsoft.com/office/officeart/2005/8/layout/orgChart1"/>
    <dgm:cxn modelId="{DC471692-5C28-4473-B01F-925E30199DFC}" type="presParOf" srcId="{BF0A2212-05DC-4512-9E58-53FB3C18F2FA}" destId="{274695A2-85D7-4A55-9328-ED6677C32D9B}" srcOrd="1" destOrd="0" presId="urn:microsoft.com/office/officeart/2005/8/layout/orgChart1"/>
    <dgm:cxn modelId="{4431DC59-9445-4999-9B94-1BF3333A9AF7}" type="presParOf" srcId="{274695A2-85D7-4A55-9328-ED6677C32D9B}" destId="{AAECBB87-4E38-43C2-95A8-A727A4665C49}" srcOrd="0" destOrd="0" presId="urn:microsoft.com/office/officeart/2005/8/layout/orgChart1"/>
    <dgm:cxn modelId="{CFB0F5C5-671D-4F54-8CEE-A53E5DAA4755}" type="presParOf" srcId="{AAECBB87-4E38-43C2-95A8-A727A4665C49}" destId="{5E7810CA-7702-48A1-B2D3-DC99DCEF4BB4}" srcOrd="0" destOrd="0" presId="urn:microsoft.com/office/officeart/2005/8/layout/orgChart1"/>
    <dgm:cxn modelId="{722A69DF-F908-4E0A-BA7F-E34FF48A6F66}" type="presParOf" srcId="{AAECBB87-4E38-43C2-95A8-A727A4665C49}" destId="{D1F528CC-3603-450B-B3D1-7A7A0F8CC1FA}" srcOrd="1" destOrd="0" presId="urn:microsoft.com/office/officeart/2005/8/layout/orgChart1"/>
    <dgm:cxn modelId="{A9C098F8-296C-4FF0-ACAF-26AE30FD4984}" type="presParOf" srcId="{274695A2-85D7-4A55-9328-ED6677C32D9B}" destId="{1D413C51-B030-47B7-B4D5-FBEC9160993B}" srcOrd="1" destOrd="0" presId="urn:microsoft.com/office/officeart/2005/8/layout/orgChart1"/>
    <dgm:cxn modelId="{74010C5C-D074-4B2E-AB07-AA5453746227}" type="presParOf" srcId="{1D413C51-B030-47B7-B4D5-FBEC9160993B}" destId="{D40EEF34-0B35-485F-9AE0-339B4C1B88A8}" srcOrd="0" destOrd="0" presId="urn:microsoft.com/office/officeart/2005/8/layout/orgChart1"/>
    <dgm:cxn modelId="{D81DF6C6-E862-4D82-8195-817EBEC13415}" type="presParOf" srcId="{1D413C51-B030-47B7-B4D5-FBEC9160993B}" destId="{C9216D20-2B9E-47AF-91FB-116A9FEE530C}" srcOrd="1" destOrd="0" presId="urn:microsoft.com/office/officeart/2005/8/layout/orgChart1"/>
    <dgm:cxn modelId="{B3A0F774-010D-4B14-B08B-2EF24BCDD907}" type="presParOf" srcId="{C9216D20-2B9E-47AF-91FB-116A9FEE530C}" destId="{6111599C-A16F-4C66-9EDF-0DFB7963456E}" srcOrd="0" destOrd="0" presId="urn:microsoft.com/office/officeart/2005/8/layout/orgChart1"/>
    <dgm:cxn modelId="{6737C989-91A0-4543-A7B0-2C9452C68BC5}" type="presParOf" srcId="{6111599C-A16F-4C66-9EDF-0DFB7963456E}" destId="{77C199D7-1264-4D89-A116-ED534E9F1BA0}" srcOrd="0" destOrd="0" presId="urn:microsoft.com/office/officeart/2005/8/layout/orgChart1"/>
    <dgm:cxn modelId="{70FCEDB6-16D0-4C38-A62C-F9217D8037F0}" type="presParOf" srcId="{6111599C-A16F-4C66-9EDF-0DFB7963456E}" destId="{4E28C3DD-7632-4293-83DB-6C14DA3F3CAD}" srcOrd="1" destOrd="0" presId="urn:microsoft.com/office/officeart/2005/8/layout/orgChart1"/>
    <dgm:cxn modelId="{2CEBCF89-EF43-46C6-B5CC-BC2A3D241B5F}" type="presParOf" srcId="{C9216D20-2B9E-47AF-91FB-116A9FEE530C}" destId="{55E975EA-F9CC-4A04-91C6-EB48D21BB16F}" srcOrd="1" destOrd="0" presId="urn:microsoft.com/office/officeart/2005/8/layout/orgChart1"/>
    <dgm:cxn modelId="{ED774F2F-3CBD-4A8A-9FAB-F6866CA69687}" type="presParOf" srcId="{C9216D20-2B9E-47AF-91FB-116A9FEE530C}" destId="{8E8C8118-D108-4CC2-94E5-325EE1C67950}" srcOrd="2" destOrd="0" presId="urn:microsoft.com/office/officeart/2005/8/layout/orgChart1"/>
    <dgm:cxn modelId="{C3A7CB21-44F1-40A3-8B8A-8B4B02C5DEA8}" type="presParOf" srcId="{274695A2-85D7-4A55-9328-ED6677C32D9B}" destId="{84DEAD50-1833-4A84-AB39-A4BE974992E0}" srcOrd="2" destOrd="0" presId="urn:microsoft.com/office/officeart/2005/8/layout/orgChart1"/>
    <dgm:cxn modelId="{A379D6DE-D7A9-474E-8B56-BF98A91053DB}" type="presParOf" srcId="{6DB6DADE-E77E-4DEB-B720-4F3292265A5B}" destId="{82BE2178-0132-431F-9641-6BBD3D5CDC3F}" srcOrd="2" destOrd="0" presId="urn:microsoft.com/office/officeart/2005/8/layout/orgChart1"/>
    <dgm:cxn modelId="{5A06D6A2-45CC-4B71-972E-62E38402608C}" type="presParOf" srcId="{69EC0EFE-45B0-4F7D-9E6A-D0FB24A71EEA}" destId="{630FE987-EC0B-43C7-985C-8BC254B6F982}" srcOrd="4" destOrd="0" presId="urn:microsoft.com/office/officeart/2005/8/layout/orgChart1"/>
    <dgm:cxn modelId="{B755E944-2717-4F46-8BA6-B7274A546E7D}" type="presParOf" srcId="{69EC0EFE-45B0-4F7D-9E6A-D0FB24A71EEA}" destId="{1F5270EC-5F19-4E9C-80BC-3C626EBCFB20}" srcOrd="5" destOrd="0" presId="urn:microsoft.com/office/officeart/2005/8/layout/orgChart1"/>
    <dgm:cxn modelId="{9DD0A168-4434-49DF-AF8C-F4061F26F8AF}" type="presParOf" srcId="{1F5270EC-5F19-4E9C-80BC-3C626EBCFB20}" destId="{E3C403E0-2529-4FE8-B5FB-8D4504CD38F5}" srcOrd="0" destOrd="0" presId="urn:microsoft.com/office/officeart/2005/8/layout/orgChart1"/>
    <dgm:cxn modelId="{32A59AA0-46CB-4F5C-8024-E682133B57C7}" type="presParOf" srcId="{E3C403E0-2529-4FE8-B5FB-8D4504CD38F5}" destId="{DDCA20AD-1E72-4D8C-84B4-6557FC482FDF}" srcOrd="0" destOrd="0" presId="urn:microsoft.com/office/officeart/2005/8/layout/orgChart1"/>
    <dgm:cxn modelId="{A1750197-7BAF-4D7A-9516-C128D085F688}" type="presParOf" srcId="{E3C403E0-2529-4FE8-B5FB-8D4504CD38F5}" destId="{E31F4140-3C8E-4A84-ADD6-7DFF5BC1CA71}" srcOrd="1" destOrd="0" presId="urn:microsoft.com/office/officeart/2005/8/layout/orgChart1"/>
    <dgm:cxn modelId="{87F8AB48-F313-4C3D-A453-AE7F75E9A5A8}" type="presParOf" srcId="{1F5270EC-5F19-4E9C-80BC-3C626EBCFB20}" destId="{E3AC61C9-201F-4E30-B66E-96652255C276}" srcOrd="1" destOrd="0" presId="urn:microsoft.com/office/officeart/2005/8/layout/orgChart1"/>
    <dgm:cxn modelId="{F839EA37-4376-4E8B-AD45-94CB91CF3CD8}" type="presParOf" srcId="{E3AC61C9-201F-4E30-B66E-96652255C276}" destId="{709013B0-5954-4793-83A6-0F23C6E90086}" srcOrd="0" destOrd="0" presId="urn:microsoft.com/office/officeart/2005/8/layout/orgChart1"/>
    <dgm:cxn modelId="{3EAC0881-3BFE-433A-A133-A24B1229FAF0}" type="presParOf" srcId="{E3AC61C9-201F-4E30-B66E-96652255C276}" destId="{10ADDE88-1223-4658-935E-D433E8904EAA}" srcOrd="1" destOrd="0" presId="urn:microsoft.com/office/officeart/2005/8/layout/orgChart1"/>
    <dgm:cxn modelId="{3859203E-20A3-4A60-BD35-C19CCDA7D98F}" type="presParOf" srcId="{10ADDE88-1223-4658-935E-D433E8904EAA}" destId="{D636D0BB-BAD4-4EE4-97F7-B2F3EB667D5D}" srcOrd="0" destOrd="0" presId="urn:microsoft.com/office/officeart/2005/8/layout/orgChart1"/>
    <dgm:cxn modelId="{D0623B67-0E1F-46A7-9F01-6022390CAA79}" type="presParOf" srcId="{D636D0BB-BAD4-4EE4-97F7-B2F3EB667D5D}" destId="{42869374-0B18-4598-91FC-0D47CE505C76}" srcOrd="0" destOrd="0" presId="urn:microsoft.com/office/officeart/2005/8/layout/orgChart1"/>
    <dgm:cxn modelId="{56446A96-B39C-42A3-9FE1-D3DEE6DCE954}" type="presParOf" srcId="{D636D0BB-BAD4-4EE4-97F7-B2F3EB667D5D}" destId="{26C5E0AA-520B-46BA-9171-DAAAA1BBD799}" srcOrd="1" destOrd="0" presId="urn:microsoft.com/office/officeart/2005/8/layout/orgChart1"/>
    <dgm:cxn modelId="{E24918EF-BD9B-4C31-A2AB-ABC762EF6910}" type="presParOf" srcId="{10ADDE88-1223-4658-935E-D433E8904EAA}" destId="{0B3E0B1C-50D8-409B-8460-422A314991CD}" srcOrd="1" destOrd="0" presId="urn:microsoft.com/office/officeart/2005/8/layout/orgChart1"/>
    <dgm:cxn modelId="{9FA4E650-D67A-4978-985E-FA17ED1A7E0C}" type="presParOf" srcId="{0B3E0B1C-50D8-409B-8460-422A314991CD}" destId="{C13B8517-FA84-40CF-A54E-034D37BC68BF}" srcOrd="0" destOrd="0" presId="urn:microsoft.com/office/officeart/2005/8/layout/orgChart1"/>
    <dgm:cxn modelId="{922A5F1D-97B9-4284-911F-A026C267E40A}" type="presParOf" srcId="{0B3E0B1C-50D8-409B-8460-422A314991CD}" destId="{817C003A-2158-40AC-BC84-E941A279434B}" srcOrd="1" destOrd="0" presId="urn:microsoft.com/office/officeart/2005/8/layout/orgChart1"/>
    <dgm:cxn modelId="{7AC8E5A7-3E7F-45B0-B9A6-CCCA4FC099E0}" type="presParOf" srcId="{817C003A-2158-40AC-BC84-E941A279434B}" destId="{22625DA0-1251-4038-B864-08C5DD14FD6B}" srcOrd="0" destOrd="0" presId="urn:microsoft.com/office/officeart/2005/8/layout/orgChart1"/>
    <dgm:cxn modelId="{FD28310B-7032-4AF3-BC4F-9ED9E0F248E7}" type="presParOf" srcId="{22625DA0-1251-4038-B864-08C5DD14FD6B}" destId="{553685A3-2B91-4CAA-951C-1CD1F04586F4}" srcOrd="0" destOrd="0" presId="urn:microsoft.com/office/officeart/2005/8/layout/orgChart1"/>
    <dgm:cxn modelId="{9CAA6B37-9EC2-46E0-95CF-E3F63E1E3085}" type="presParOf" srcId="{22625DA0-1251-4038-B864-08C5DD14FD6B}" destId="{2E755541-9C0C-4F53-9F97-85E3B991B6B1}" srcOrd="1" destOrd="0" presId="urn:microsoft.com/office/officeart/2005/8/layout/orgChart1"/>
    <dgm:cxn modelId="{D41D8BC2-E184-44AF-8F04-C8399C8706BC}" type="presParOf" srcId="{817C003A-2158-40AC-BC84-E941A279434B}" destId="{2D0CFFD4-64EB-4BCA-BDDE-854B3C3125BA}" srcOrd="1" destOrd="0" presId="urn:microsoft.com/office/officeart/2005/8/layout/orgChart1"/>
    <dgm:cxn modelId="{04CE7EF1-6E3E-417F-BF9B-211E219B52BB}" type="presParOf" srcId="{817C003A-2158-40AC-BC84-E941A279434B}" destId="{E4F49859-C797-484B-A6A6-7EEC3398AEF4}" srcOrd="2" destOrd="0" presId="urn:microsoft.com/office/officeart/2005/8/layout/orgChart1"/>
    <dgm:cxn modelId="{9AE26991-3AD4-4895-83B5-8C07ADBB2E02}" type="presParOf" srcId="{10ADDE88-1223-4658-935E-D433E8904EAA}" destId="{1A703996-3A9C-40BF-9A1C-39CB08D38AB1}" srcOrd="2" destOrd="0" presId="urn:microsoft.com/office/officeart/2005/8/layout/orgChart1"/>
    <dgm:cxn modelId="{31A2FCA0-B8E7-4CF8-B079-752DAC5CEB63}" type="presParOf" srcId="{E3AC61C9-201F-4E30-B66E-96652255C276}" destId="{87F7A4A7-7337-4A59-B987-EA1CFEF11FF9}" srcOrd="2" destOrd="0" presId="urn:microsoft.com/office/officeart/2005/8/layout/orgChart1"/>
    <dgm:cxn modelId="{1E0DB884-5803-404F-A4AB-6901681C3D9F}" type="presParOf" srcId="{E3AC61C9-201F-4E30-B66E-96652255C276}" destId="{53DFC353-D86B-4AD0-AE9A-60BF8136B614}" srcOrd="3" destOrd="0" presId="urn:microsoft.com/office/officeart/2005/8/layout/orgChart1"/>
    <dgm:cxn modelId="{7D0DC650-C147-459E-A946-53141C54B311}" type="presParOf" srcId="{53DFC353-D86B-4AD0-AE9A-60BF8136B614}" destId="{E7DC4F7C-C479-4204-B92E-A69819737DFD}" srcOrd="0" destOrd="0" presId="urn:microsoft.com/office/officeart/2005/8/layout/orgChart1"/>
    <dgm:cxn modelId="{EDA5AD7D-2457-4301-8D2B-D5AE92D6E0AC}" type="presParOf" srcId="{E7DC4F7C-C479-4204-B92E-A69819737DFD}" destId="{4159C869-3CE2-4236-8CD5-694245604611}" srcOrd="0" destOrd="0" presId="urn:microsoft.com/office/officeart/2005/8/layout/orgChart1"/>
    <dgm:cxn modelId="{EDF4D3FF-590F-40DA-9F1F-47C614C82FE0}" type="presParOf" srcId="{E7DC4F7C-C479-4204-B92E-A69819737DFD}" destId="{7B2FE95B-A8BB-4FAA-8922-ED3133C4C938}" srcOrd="1" destOrd="0" presId="urn:microsoft.com/office/officeart/2005/8/layout/orgChart1"/>
    <dgm:cxn modelId="{8283BF77-88FC-462D-9E73-EE8DA4551D26}" type="presParOf" srcId="{53DFC353-D86B-4AD0-AE9A-60BF8136B614}" destId="{B0AF0756-4324-4F94-8A00-47227F8D8E44}" srcOrd="1" destOrd="0" presId="urn:microsoft.com/office/officeart/2005/8/layout/orgChart1"/>
    <dgm:cxn modelId="{7468C4AF-8547-49FE-8F1B-1C815928850D}" type="presParOf" srcId="{B0AF0756-4324-4F94-8A00-47227F8D8E44}" destId="{CEBD8759-C609-47AF-BBE3-B2F532728E2A}" srcOrd="0" destOrd="0" presId="urn:microsoft.com/office/officeart/2005/8/layout/orgChart1"/>
    <dgm:cxn modelId="{649F93C8-AEFD-402D-B29A-CF1173751A0B}" type="presParOf" srcId="{B0AF0756-4324-4F94-8A00-47227F8D8E44}" destId="{2C2BF0D1-1DF2-4181-BFEE-D66449EE3D3F}" srcOrd="1" destOrd="0" presId="urn:microsoft.com/office/officeart/2005/8/layout/orgChart1"/>
    <dgm:cxn modelId="{ED79816C-9557-4A1D-BEEE-01B70EE25D1A}" type="presParOf" srcId="{2C2BF0D1-1DF2-4181-BFEE-D66449EE3D3F}" destId="{F555F2D0-63CB-46DD-8D98-9035BF0E8BBA}" srcOrd="0" destOrd="0" presId="urn:microsoft.com/office/officeart/2005/8/layout/orgChart1"/>
    <dgm:cxn modelId="{DA2E56E5-B866-4AEF-A879-E6B1BA3EFF99}" type="presParOf" srcId="{F555F2D0-63CB-46DD-8D98-9035BF0E8BBA}" destId="{D3833086-6700-48DB-A50B-8FD660012780}" srcOrd="0" destOrd="0" presId="urn:microsoft.com/office/officeart/2005/8/layout/orgChart1"/>
    <dgm:cxn modelId="{C28D768F-9A49-40DE-B205-367AFE3C0412}" type="presParOf" srcId="{F555F2D0-63CB-46DD-8D98-9035BF0E8BBA}" destId="{A5648CA5-D1F6-4176-BE16-E44795623D04}" srcOrd="1" destOrd="0" presId="urn:microsoft.com/office/officeart/2005/8/layout/orgChart1"/>
    <dgm:cxn modelId="{3D86D3D8-06F0-44D1-9C16-E21FF3B9864B}" type="presParOf" srcId="{2C2BF0D1-1DF2-4181-BFEE-D66449EE3D3F}" destId="{AC6CB950-1F55-4916-B844-1BCA431A8243}" srcOrd="1" destOrd="0" presId="urn:microsoft.com/office/officeart/2005/8/layout/orgChart1"/>
    <dgm:cxn modelId="{45DC68FB-BF99-4453-A816-8EC17F9C27BC}" type="presParOf" srcId="{2C2BF0D1-1DF2-4181-BFEE-D66449EE3D3F}" destId="{47F6B1CA-5948-43C8-AA18-3D8CCC4CB1D1}" srcOrd="2" destOrd="0" presId="urn:microsoft.com/office/officeart/2005/8/layout/orgChart1"/>
    <dgm:cxn modelId="{1E50FE29-5270-4385-A27B-DA7E9AA683A8}" type="presParOf" srcId="{53DFC353-D86B-4AD0-AE9A-60BF8136B614}" destId="{740506F7-E98B-4354-A62D-37ECB2EFF3C0}" srcOrd="2" destOrd="0" presId="urn:microsoft.com/office/officeart/2005/8/layout/orgChart1"/>
    <dgm:cxn modelId="{72FAB052-069D-4A70-9BDF-605DDFA4087E}" type="presParOf" srcId="{E3AC61C9-201F-4E30-B66E-96652255C276}" destId="{FD7A7DA2-C11C-43A4-8706-6E4105F350C9}" srcOrd="4" destOrd="0" presId="urn:microsoft.com/office/officeart/2005/8/layout/orgChart1"/>
    <dgm:cxn modelId="{C3E43B03-4E72-475C-9CB2-8520D853FBC7}" type="presParOf" srcId="{E3AC61C9-201F-4E30-B66E-96652255C276}" destId="{8C0785E2-5864-4C2D-814D-260AA51F3CE7}" srcOrd="5" destOrd="0" presId="urn:microsoft.com/office/officeart/2005/8/layout/orgChart1"/>
    <dgm:cxn modelId="{EE3EBECD-2DDB-46A8-BB34-0AF3DE0ACE3F}" type="presParOf" srcId="{8C0785E2-5864-4C2D-814D-260AA51F3CE7}" destId="{2B7EFC49-A2B8-403E-8B6B-F380604F8E67}" srcOrd="0" destOrd="0" presId="urn:microsoft.com/office/officeart/2005/8/layout/orgChart1"/>
    <dgm:cxn modelId="{EBBBAE64-1899-4F9B-8406-9A4CEAD0E72F}" type="presParOf" srcId="{2B7EFC49-A2B8-403E-8B6B-F380604F8E67}" destId="{10F7FC48-065B-4979-ADE6-7110CD2499BC}" srcOrd="0" destOrd="0" presId="urn:microsoft.com/office/officeart/2005/8/layout/orgChart1"/>
    <dgm:cxn modelId="{A2694027-66FE-4161-ADC0-BE54D6EA341B}" type="presParOf" srcId="{2B7EFC49-A2B8-403E-8B6B-F380604F8E67}" destId="{74090481-DADE-4CEF-9B0D-345A18740463}" srcOrd="1" destOrd="0" presId="urn:microsoft.com/office/officeart/2005/8/layout/orgChart1"/>
    <dgm:cxn modelId="{74E3E402-6982-4636-8455-08810996E873}" type="presParOf" srcId="{8C0785E2-5864-4C2D-814D-260AA51F3CE7}" destId="{2DF1CC4F-5DB0-42BD-93EC-E93A2EAC3082}" srcOrd="1" destOrd="0" presId="urn:microsoft.com/office/officeart/2005/8/layout/orgChart1"/>
    <dgm:cxn modelId="{2ABFD4FF-35AE-4408-A855-D0B69E03A25A}" type="presParOf" srcId="{8C0785E2-5864-4C2D-814D-260AA51F3CE7}" destId="{E3A47F4B-B263-475C-99E2-E15827A3838A}" srcOrd="2" destOrd="0" presId="urn:microsoft.com/office/officeart/2005/8/layout/orgChart1"/>
    <dgm:cxn modelId="{BC6D6B6C-5AB9-4BD0-8E53-4EFAF678AAFD}" type="presParOf" srcId="{1F5270EC-5F19-4E9C-80BC-3C626EBCFB20}" destId="{4DB6EC06-BAF1-4E24-AEE0-9FE6FC8162AC}" srcOrd="2" destOrd="0" presId="urn:microsoft.com/office/officeart/2005/8/layout/orgChart1"/>
    <dgm:cxn modelId="{F6C931FD-59B0-4E90-A44A-328B32A1ABCE}" type="presParOf" srcId="{69EC0EFE-45B0-4F7D-9E6A-D0FB24A71EEA}" destId="{C06D1318-0314-4F91-8F59-1CF5747D7DCC}" srcOrd="6" destOrd="0" presId="urn:microsoft.com/office/officeart/2005/8/layout/orgChart1"/>
    <dgm:cxn modelId="{9ACB12B8-6E21-4162-B33E-9333E54ED02E}" type="presParOf" srcId="{69EC0EFE-45B0-4F7D-9E6A-D0FB24A71EEA}" destId="{2B16708C-366B-4CE6-9483-1281822CD802}" srcOrd="7" destOrd="0" presId="urn:microsoft.com/office/officeart/2005/8/layout/orgChart1"/>
    <dgm:cxn modelId="{A150FDD8-2EE3-488C-9E5B-7E45F355E3D6}" type="presParOf" srcId="{2B16708C-366B-4CE6-9483-1281822CD802}" destId="{ECCDC6D4-D649-409B-AAA0-C893AE6E0C39}" srcOrd="0" destOrd="0" presId="urn:microsoft.com/office/officeart/2005/8/layout/orgChart1"/>
    <dgm:cxn modelId="{558BA7B0-CE71-4834-A26F-F4E87BF634D5}" type="presParOf" srcId="{ECCDC6D4-D649-409B-AAA0-C893AE6E0C39}" destId="{1D097542-AA05-4B0E-9B0C-74F00ED8F22A}" srcOrd="0" destOrd="0" presId="urn:microsoft.com/office/officeart/2005/8/layout/orgChart1"/>
    <dgm:cxn modelId="{778075BA-C947-4ABC-9B23-E69775403715}" type="presParOf" srcId="{ECCDC6D4-D649-409B-AAA0-C893AE6E0C39}" destId="{DC119F86-78AD-4267-B4EE-B68B1C00BCC7}" srcOrd="1" destOrd="0" presId="urn:microsoft.com/office/officeart/2005/8/layout/orgChart1"/>
    <dgm:cxn modelId="{2446D355-13D9-48AF-9950-9401C029AAB2}" type="presParOf" srcId="{2B16708C-366B-4CE6-9483-1281822CD802}" destId="{95F018EC-CEA4-437F-BC59-8FBE00D71351}" srcOrd="1" destOrd="0" presId="urn:microsoft.com/office/officeart/2005/8/layout/orgChart1"/>
    <dgm:cxn modelId="{585B5A83-C1AF-4146-87FE-CE1935F53C9D}" type="presParOf" srcId="{95F018EC-CEA4-437F-BC59-8FBE00D71351}" destId="{53E69D44-8AE7-4964-BF6B-37EC0033ECE0}" srcOrd="0" destOrd="0" presId="urn:microsoft.com/office/officeart/2005/8/layout/orgChart1"/>
    <dgm:cxn modelId="{E2900347-A930-40D9-BE6F-ECAFC480A680}" type="presParOf" srcId="{95F018EC-CEA4-437F-BC59-8FBE00D71351}" destId="{BE88BA6D-EEA8-41FC-BADA-CF5BE5544EC3}" srcOrd="1" destOrd="0" presId="urn:microsoft.com/office/officeart/2005/8/layout/orgChart1"/>
    <dgm:cxn modelId="{E8F33D36-1622-4059-AE03-75FA76BA1AF0}" type="presParOf" srcId="{BE88BA6D-EEA8-41FC-BADA-CF5BE5544EC3}" destId="{0A99C662-D87A-4121-AC0F-4A5B9D1D9C91}" srcOrd="0" destOrd="0" presId="urn:microsoft.com/office/officeart/2005/8/layout/orgChart1"/>
    <dgm:cxn modelId="{435DC700-60F1-4D40-BD44-008F23D8CF17}" type="presParOf" srcId="{0A99C662-D87A-4121-AC0F-4A5B9D1D9C91}" destId="{D272CF20-7C71-4972-82D7-928361A5A790}" srcOrd="0" destOrd="0" presId="urn:microsoft.com/office/officeart/2005/8/layout/orgChart1"/>
    <dgm:cxn modelId="{BA437F89-BEED-4001-8804-660D869B156C}" type="presParOf" srcId="{0A99C662-D87A-4121-AC0F-4A5B9D1D9C91}" destId="{A476C996-5806-445E-8AD0-7E180DD44016}" srcOrd="1" destOrd="0" presId="urn:microsoft.com/office/officeart/2005/8/layout/orgChart1"/>
    <dgm:cxn modelId="{B3A0D99E-30BE-40AD-B26C-4FFFE4BAB157}" type="presParOf" srcId="{BE88BA6D-EEA8-41FC-BADA-CF5BE5544EC3}" destId="{FF1AD433-38AD-49CE-95C1-65BB862D46B8}" srcOrd="1" destOrd="0" presId="urn:microsoft.com/office/officeart/2005/8/layout/orgChart1"/>
    <dgm:cxn modelId="{B37F17BA-FF30-4D2E-BA71-8FEB68B05749}" type="presParOf" srcId="{FF1AD433-38AD-49CE-95C1-65BB862D46B8}" destId="{AFC20B0B-73E6-4E43-9B16-3DD6C6D2C440}" srcOrd="0" destOrd="0" presId="urn:microsoft.com/office/officeart/2005/8/layout/orgChart1"/>
    <dgm:cxn modelId="{82B1DF69-52E7-43E0-B76D-6273C8D5D53E}" type="presParOf" srcId="{FF1AD433-38AD-49CE-95C1-65BB862D46B8}" destId="{2AE8D17E-E6DE-4692-9303-418AC0B7C7D6}" srcOrd="1" destOrd="0" presId="urn:microsoft.com/office/officeart/2005/8/layout/orgChart1"/>
    <dgm:cxn modelId="{34EDD8CB-C940-4905-AC60-423436589C22}" type="presParOf" srcId="{2AE8D17E-E6DE-4692-9303-418AC0B7C7D6}" destId="{B524B718-37BB-4642-94E0-ECD5B04B7C95}" srcOrd="0" destOrd="0" presId="urn:microsoft.com/office/officeart/2005/8/layout/orgChart1"/>
    <dgm:cxn modelId="{2400B69A-B27C-4C40-BC02-39E5AD11FB77}" type="presParOf" srcId="{B524B718-37BB-4642-94E0-ECD5B04B7C95}" destId="{0204B66E-9D76-4C48-8094-2304999DCFBF}" srcOrd="0" destOrd="0" presId="urn:microsoft.com/office/officeart/2005/8/layout/orgChart1"/>
    <dgm:cxn modelId="{FE9F780B-EE6B-4BD0-9651-752647CEEDA5}" type="presParOf" srcId="{B524B718-37BB-4642-94E0-ECD5B04B7C95}" destId="{45C5D42B-6EC6-4809-BF91-6CCC5DDD5F2B}" srcOrd="1" destOrd="0" presId="urn:microsoft.com/office/officeart/2005/8/layout/orgChart1"/>
    <dgm:cxn modelId="{4AB0ED34-4EA5-4053-AA7B-47D94FC5FF2B}" type="presParOf" srcId="{2AE8D17E-E6DE-4692-9303-418AC0B7C7D6}" destId="{1EDA4867-E5DC-4FB0-8FF1-84FFB7FC40D7}" srcOrd="1" destOrd="0" presId="urn:microsoft.com/office/officeart/2005/8/layout/orgChart1"/>
    <dgm:cxn modelId="{EED4027D-78C9-40D9-A61A-332B7A8C5F81}" type="presParOf" srcId="{2AE8D17E-E6DE-4692-9303-418AC0B7C7D6}" destId="{5ED60BD9-4008-4724-98C3-97012C8C5AD0}" srcOrd="2" destOrd="0" presId="urn:microsoft.com/office/officeart/2005/8/layout/orgChart1"/>
    <dgm:cxn modelId="{86B44BBC-70B8-4E05-A039-7131579B8F8E}" type="presParOf" srcId="{BE88BA6D-EEA8-41FC-BADA-CF5BE5544EC3}" destId="{1C315B7C-C493-43EB-B47D-AB65BF0BC545}" srcOrd="2" destOrd="0" presId="urn:microsoft.com/office/officeart/2005/8/layout/orgChart1"/>
    <dgm:cxn modelId="{BAFD689E-3C12-41C0-93C0-1CE04CEA13FA}" type="presParOf" srcId="{95F018EC-CEA4-437F-BC59-8FBE00D71351}" destId="{D680EDF6-A443-45C7-9781-D7D0E0EF3910}" srcOrd="2" destOrd="0" presId="urn:microsoft.com/office/officeart/2005/8/layout/orgChart1"/>
    <dgm:cxn modelId="{C58BA501-FCC0-44D9-9482-A6624E889BFF}" type="presParOf" srcId="{95F018EC-CEA4-437F-BC59-8FBE00D71351}" destId="{5DF3D628-D70A-4AD3-9B1C-E5E0B9571388}" srcOrd="3" destOrd="0" presId="urn:microsoft.com/office/officeart/2005/8/layout/orgChart1"/>
    <dgm:cxn modelId="{42843398-43F3-492E-922B-4FFE2B33B6C4}" type="presParOf" srcId="{5DF3D628-D70A-4AD3-9B1C-E5E0B9571388}" destId="{FE86CC41-B52D-4250-ABDF-BF798EDE337B}" srcOrd="0" destOrd="0" presId="urn:microsoft.com/office/officeart/2005/8/layout/orgChart1"/>
    <dgm:cxn modelId="{4FF30901-3F73-4E5B-8FBD-56C70E7A663D}" type="presParOf" srcId="{FE86CC41-B52D-4250-ABDF-BF798EDE337B}" destId="{482ACDC1-5182-476B-B205-97914682E509}" srcOrd="0" destOrd="0" presId="urn:microsoft.com/office/officeart/2005/8/layout/orgChart1"/>
    <dgm:cxn modelId="{89C75B33-0328-485A-86CB-A21141EED0F3}" type="presParOf" srcId="{FE86CC41-B52D-4250-ABDF-BF798EDE337B}" destId="{DBD52CB7-3E81-465B-9241-1EA6EF7ACA25}" srcOrd="1" destOrd="0" presId="urn:microsoft.com/office/officeart/2005/8/layout/orgChart1"/>
    <dgm:cxn modelId="{2F3F0949-9872-4A33-B48B-ED0F5B61B218}" type="presParOf" srcId="{5DF3D628-D70A-4AD3-9B1C-E5E0B9571388}" destId="{640F5ACB-C3E2-48F1-B35A-066423753AB3}" srcOrd="1" destOrd="0" presId="urn:microsoft.com/office/officeart/2005/8/layout/orgChart1"/>
    <dgm:cxn modelId="{91D9E37D-CC18-44DB-88DC-5D05F35E15A0}" type="presParOf" srcId="{640F5ACB-C3E2-48F1-B35A-066423753AB3}" destId="{62AD74A9-0EA8-43A0-B600-4326126F1188}" srcOrd="0" destOrd="0" presId="urn:microsoft.com/office/officeart/2005/8/layout/orgChart1"/>
    <dgm:cxn modelId="{375CCA87-6343-472D-A778-F79062FDDA16}" type="presParOf" srcId="{640F5ACB-C3E2-48F1-B35A-066423753AB3}" destId="{29C6DAB3-9B54-4768-A684-2B9632BA05C5}" srcOrd="1" destOrd="0" presId="urn:microsoft.com/office/officeart/2005/8/layout/orgChart1"/>
    <dgm:cxn modelId="{A78B878E-3566-4396-A0E8-E5B692580D51}" type="presParOf" srcId="{29C6DAB3-9B54-4768-A684-2B9632BA05C5}" destId="{CC4059B4-5A98-4FBE-9D0C-E2AD95792AE4}" srcOrd="0" destOrd="0" presId="urn:microsoft.com/office/officeart/2005/8/layout/orgChart1"/>
    <dgm:cxn modelId="{2BCDFD4F-34E7-4440-B4EC-22A2EE063765}" type="presParOf" srcId="{CC4059B4-5A98-4FBE-9D0C-E2AD95792AE4}" destId="{4D78A00F-ED58-48EA-B3C1-09C39C4B95CA}" srcOrd="0" destOrd="0" presId="urn:microsoft.com/office/officeart/2005/8/layout/orgChart1"/>
    <dgm:cxn modelId="{8CA885BA-BB1D-49B7-AD0E-0A2576A0FEC6}" type="presParOf" srcId="{CC4059B4-5A98-4FBE-9D0C-E2AD95792AE4}" destId="{D3556AA8-8773-4DDD-BDD4-929557884C9C}" srcOrd="1" destOrd="0" presId="urn:microsoft.com/office/officeart/2005/8/layout/orgChart1"/>
    <dgm:cxn modelId="{B4AD93C1-E311-4D6A-9B38-46ACEB8C7561}" type="presParOf" srcId="{29C6DAB3-9B54-4768-A684-2B9632BA05C5}" destId="{A4FDC050-1B6E-428A-80EF-D02A9CDB8F38}" srcOrd="1" destOrd="0" presId="urn:microsoft.com/office/officeart/2005/8/layout/orgChart1"/>
    <dgm:cxn modelId="{C1B62DF6-C589-480B-9931-B7FACB3989F6}" type="presParOf" srcId="{A4FDC050-1B6E-428A-80EF-D02A9CDB8F38}" destId="{4AD79986-6EFA-41CF-940C-0582B843292C}" srcOrd="0" destOrd="0" presId="urn:microsoft.com/office/officeart/2005/8/layout/orgChart1"/>
    <dgm:cxn modelId="{5A0D7B00-CCBA-4D88-8A5D-86B6153551CF}" type="presParOf" srcId="{A4FDC050-1B6E-428A-80EF-D02A9CDB8F38}" destId="{3E0262B6-2F16-4B52-B624-A4B79C21B3C5}" srcOrd="1" destOrd="0" presId="urn:microsoft.com/office/officeart/2005/8/layout/orgChart1"/>
    <dgm:cxn modelId="{1603B8CE-EC12-4E5B-B490-F3F9374029B4}" type="presParOf" srcId="{3E0262B6-2F16-4B52-B624-A4B79C21B3C5}" destId="{0AC4EA3F-FD31-4895-A703-8C52B6F25C61}" srcOrd="0" destOrd="0" presId="urn:microsoft.com/office/officeart/2005/8/layout/orgChart1"/>
    <dgm:cxn modelId="{733EA234-C50C-4A39-874C-A7B09075AF46}" type="presParOf" srcId="{0AC4EA3F-FD31-4895-A703-8C52B6F25C61}" destId="{B6C4BCD7-BDE3-41B6-AA75-59F2D8907594}" srcOrd="0" destOrd="0" presId="urn:microsoft.com/office/officeart/2005/8/layout/orgChart1"/>
    <dgm:cxn modelId="{82B526D2-4F70-4B40-8C0A-F92A94B8276E}" type="presParOf" srcId="{0AC4EA3F-FD31-4895-A703-8C52B6F25C61}" destId="{80E547F6-361D-43DF-B9BC-3B78ED47D746}" srcOrd="1" destOrd="0" presId="urn:microsoft.com/office/officeart/2005/8/layout/orgChart1"/>
    <dgm:cxn modelId="{88D664AB-82B9-47EC-AC55-F5105F395235}" type="presParOf" srcId="{3E0262B6-2F16-4B52-B624-A4B79C21B3C5}" destId="{B3ED80DD-38C3-4E6A-A57B-F0E3BF7EDF69}" srcOrd="1" destOrd="0" presId="urn:microsoft.com/office/officeart/2005/8/layout/orgChart1"/>
    <dgm:cxn modelId="{4034B2E4-6A80-4D0B-A96C-4F60A09F8C5B}" type="presParOf" srcId="{3E0262B6-2F16-4B52-B624-A4B79C21B3C5}" destId="{64CE6BB2-250A-4463-9162-DF5250849E9A}" srcOrd="2" destOrd="0" presId="urn:microsoft.com/office/officeart/2005/8/layout/orgChart1"/>
    <dgm:cxn modelId="{40A4C3CF-A28C-4DE1-9B56-B8AC26A632A6}" type="presParOf" srcId="{29C6DAB3-9B54-4768-A684-2B9632BA05C5}" destId="{5CA39154-0C1E-410B-AABB-15734C44A3F4}" srcOrd="2" destOrd="0" presId="urn:microsoft.com/office/officeart/2005/8/layout/orgChart1"/>
    <dgm:cxn modelId="{6C572278-2475-48CA-8D33-C5E2ECB114C7}" type="presParOf" srcId="{5DF3D628-D70A-4AD3-9B1C-E5E0B9571388}" destId="{D6320A84-911F-4D2C-86C4-9A420C0B5913}" srcOrd="2" destOrd="0" presId="urn:microsoft.com/office/officeart/2005/8/layout/orgChart1"/>
    <dgm:cxn modelId="{267C9961-D2DE-4BDD-ABE0-0021FD4E66FD}" type="presParOf" srcId="{2B16708C-366B-4CE6-9483-1281822CD802}" destId="{758E51B0-77A8-4C19-A112-AEFDC4951016}" srcOrd="2" destOrd="0" presId="urn:microsoft.com/office/officeart/2005/8/layout/orgChart1"/>
    <dgm:cxn modelId="{B0BE7197-9F53-4088-AB0F-110AC813E44A}" type="presParOf" srcId="{625C41B3-C92F-4F76-A5BE-9546810CD1C6}" destId="{6825BBAA-A632-4525-824B-ED6B5175CFD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43AED46-3F1E-47A3-8235-6CC1CE117E6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2CAD28-6634-417F-91FF-7803ADF76B14}">
      <dgm:prSet phldrT="[Text]" custT="1"/>
      <dgm:spPr>
        <a:solidFill>
          <a:srgbClr val="FC3D21"/>
        </a:solidFill>
      </dgm:spPr>
      <dgm:t>
        <a:bodyPr/>
        <a:lstStyle/>
        <a:p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Lander</a:t>
          </a:r>
        </a:p>
      </dgm:t>
    </dgm:pt>
    <dgm:pt modelId="{6D8DAABF-827D-44D2-8142-676ABF6ACBAF}" type="parTrans" cxnId="{CE64D1B0-8322-4BB1-8C64-E6537354F259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3A34BC-4F54-4F3C-B210-52B3505395B1}" type="sibTrans" cxnId="{CE64D1B0-8322-4BB1-8C64-E6537354F259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AD0A45-1AA9-44E6-B20B-F72BEA4EF23B}">
      <dgm:prSet phldrT="[Text]" custT="1"/>
      <dgm:spPr>
        <a:solidFill>
          <a:srgbClr val="0B3D91"/>
        </a:solidFill>
      </dgm:spPr>
      <dgm:t>
        <a:bodyPr/>
        <a:lstStyle/>
        <a:p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Stabilize</a:t>
          </a:r>
        </a:p>
      </dgm:t>
    </dgm:pt>
    <dgm:pt modelId="{4BBF18B2-5AD2-4FFC-8D72-D27F9E13A218}" type="parTrans" cxnId="{03D7F308-AE09-4009-8451-D529AD3B45A0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F6BDBD-A58A-494B-B6B6-8D6ADF64EB9D}" type="sibTrans" cxnId="{03D7F308-AE09-4009-8451-D529AD3B45A0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63B6D1-2DA3-41CF-A407-DFF4ADA92A62}">
      <dgm:prSet phldrT="[Text]" custT="1"/>
      <dgm:spPr>
        <a:solidFill>
          <a:srgbClr val="0B3D91"/>
        </a:solidFill>
      </dgm:spPr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Halt Mechanical Motion</a:t>
          </a:r>
        </a:p>
      </dgm:t>
    </dgm:pt>
    <dgm:pt modelId="{782EAE58-8F63-4B5E-9D1B-E5ACE7294E7D}" type="parTrans" cxnId="{AFF42DF1-AA18-4506-8F50-425249BEDB90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A4B450-6DBB-442F-8E9D-5F7BFEF2BC98}" type="sibTrans" cxnId="{AFF42DF1-AA18-4506-8F50-425249BEDB90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7FD5E0-0250-4B9A-AD70-DE1C58C5A4CA}">
      <dgm:prSet phldrT="[Text]" custT="1"/>
      <dgm:spPr>
        <a:solidFill>
          <a:srgbClr val="0B3D91"/>
        </a:solidFill>
      </dgm:spPr>
      <dgm:t>
        <a:bodyPr/>
        <a:lstStyle/>
        <a:p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Level</a:t>
          </a:r>
        </a:p>
      </dgm:t>
    </dgm:pt>
    <dgm:pt modelId="{61B0CB1C-3066-45CE-A18A-DAC3E85A4F89}" type="parTrans" cxnId="{98565B7A-0E22-487D-B8C8-7A307F072A0F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3B53AC-0CC0-4A85-9AFC-59C12A5A1B13}" type="sibTrans" cxnId="{98565B7A-0E22-487D-B8C8-7A307F072A0F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E0C22A-6EC0-4274-BA1B-76F7149EAD5F}">
      <dgm:prSet phldrT="[Text]" custT="1"/>
      <dgm:spPr>
        <a:solidFill>
          <a:srgbClr val="0B3D91"/>
        </a:solidFill>
      </dgm:spPr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Transform Electricity Into Mechanical Motion</a:t>
          </a:r>
        </a:p>
      </dgm:t>
    </dgm:pt>
    <dgm:pt modelId="{C3A39944-9D82-4417-A0BA-8AAB2CFD0A24}" type="parTrans" cxnId="{D82A9D01-E118-4D18-A48A-9606452DA508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1BFA6D-53F2-4A30-9B4C-046E4D99C225}" type="sibTrans" cxnId="{D82A9D01-E118-4D18-A48A-9606452DA508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96E3AB-51B6-4316-B94C-2D26E9BAE6B1}">
      <dgm:prSet phldrT="[Text]" custT="1"/>
      <dgm:spPr>
        <a:solidFill>
          <a:srgbClr val="0B3D91"/>
        </a:solidFill>
      </dgm:spPr>
      <dgm:t>
        <a:bodyPr/>
        <a:lstStyle/>
        <a:p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Identify Angle Offset</a:t>
          </a:r>
        </a:p>
      </dgm:t>
    </dgm:pt>
    <dgm:pt modelId="{F31B65D2-23B7-4638-90FC-ECA55BA61A72}" type="parTrans" cxnId="{97735D87-B2BD-4567-A2F6-EC3D21447789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94FE2C-E410-4157-879E-62441F882064}" type="sibTrans" cxnId="{97735D87-B2BD-4567-A2F6-EC3D21447789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9AECBC-0068-4DD2-9AE9-D31FB97B953B}" type="pres">
      <dgm:prSet presAssocID="{E43AED46-3F1E-47A3-8235-6CC1CE117E6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3DB01EB-6A63-47A9-90F2-376A6187F7DA}" type="pres">
      <dgm:prSet presAssocID="{8C2CAD28-6634-417F-91FF-7803ADF76B14}" presName="hierRoot1" presStyleCnt="0">
        <dgm:presLayoutVars>
          <dgm:hierBranch val="init"/>
        </dgm:presLayoutVars>
      </dgm:prSet>
      <dgm:spPr/>
    </dgm:pt>
    <dgm:pt modelId="{62A5B79D-A451-4968-9C95-8E867E8DE253}" type="pres">
      <dgm:prSet presAssocID="{8C2CAD28-6634-417F-91FF-7803ADF76B14}" presName="rootComposite1" presStyleCnt="0"/>
      <dgm:spPr/>
    </dgm:pt>
    <dgm:pt modelId="{3432710F-A38A-45CB-A507-9B59F0A61B38}" type="pres">
      <dgm:prSet presAssocID="{8C2CAD28-6634-417F-91FF-7803ADF76B14}" presName="rootText1" presStyleLbl="node0" presStyleIdx="0" presStyleCnt="1">
        <dgm:presLayoutVars>
          <dgm:chPref val="3"/>
        </dgm:presLayoutVars>
      </dgm:prSet>
      <dgm:spPr/>
    </dgm:pt>
    <dgm:pt modelId="{03F4F7B2-CDB3-4735-870F-C9FAA30818D3}" type="pres">
      <dgm:prSet presAssocID="{8C2CAD28-6634-417F-91FF-7803ADF76B14}" presName="rootConnector1" presStyleLbl="node1" presStyleIdx="0" presStyleCnt="0"/>
      <dgm:spPr/>
    </dgm:pt>
    <dgm:pt modelId="{739BEA79-C053-4137-8EA4-F1FB33088A14}" type="pres">
      <dgm:prSet presAssocID="{8C2CAD28-6634-417F-91FF-7803ADF76B14}" presName="hierChild2" presStyleCnt="0"/>
      <dgm:spPr/>
    </dgm:pt>
    <dgm:pt modelId="{031B88AF-8559-4B16-ABA8-09753AFD9365}" type="pres">
      <dgm:prSet presAssocID="{4BBF18B2-5AD2-4FFC-8D72-D27F9E13A218}" presName="Name37" presStyleLbl="parChTrans1D2" presStyleIdx="0" presStyleCnt="2"/>
      <dgm:spPr/>
    </dgm:pt>
    <dgm:pt modelId="{76087293-5219-4163-A38D-1D7102B5D65F}" type="pres">
      <dgm:prSet presAssocID="{F8AD0A45-1AA9-44E6-B20B-F72BEA4EF23B}" presName="hierRoot2" presStyleCnt="0">
        <dgm:presLayoutVars>
          <dgm:hierBranch val="init"/>
        </dgm:presLayoutVars>
      </dgm:prSet>
      <dgm:spPr/>
    </dgm:pt>
    <dgm:pt modelId="{0E4BA9C8-AB9A-4FB1-8274-944AE328CBC1}" type="pres">
      <dgm:prSet presAssocID="{F8AD0A45-1AA9-44E6-B20B-F72BEA4EF23B}" presName="rootComposite" presStyleCnt="0"/>
      <dgm:spPr/>
    </dgm:pt>
    <dgm:pt modelId="{33080EAE-6DD7-401A-9423-43E33F8371A6}" type="pres">
      <dgm:prSet presAssocID="{F8AD0A45-1AA9-44E6-B20B-F72BEA4EF23B}" presName="rootText" presStyleLbl="node2" presStyleIdx="0" presStyleCnt="2">
        <dgm:presLayoutVars>
          <dgm:chPref val="3"/>
        </dgm:presLayoutVars>
      </dgm:prSet>
      <dgm:spPr/>
    </dgm:pt>
    <dgm:pt modelId="{7976B3CA-B1BA-4008-82EB-F0210ABAD2F0}" type="pres">
      <dgm:prSet presAssocID="{F8AD0A45-1AA9-44E6-B20B-F72BEA4EF23B}" presName="rootConnector" presStyleLbl="node2" presStyleIdx="0" presStyleCnt="2"/>
      <dgm:spPr/>
    </dgm:pt>
    <dgm:pt modelId="{5E5E66E2-0868-4BCF-95E7-64C4FD7E18E9}" type="pres">
      <dgm:prSet presAssocID="{F8AD0A45-1AA9-44E6-B20B-F72BEA4EF23B}" presName="hierChild4" presStyleCnt="0"/>
      <dgm:spPr/>
    </dgm:pt>
    <dgm:pt modelId="{1A9A1B6F-A133-4FFE-AB24-ACC4DEF0DD6A}" type="pres">
      <dgm:prSet presAssocID="{782EAE58-8F63-4B5E-9D1B-E5ACE7294E7D}" presName="Name37" presStyleLbl="parChTrans1D3" presStyleIdx="0" presStyleCnt="2"/>
      <dgm:spPr/>
    </dgm:pt>
    <dgm:pt modelId="{C817C7FB-51C9-45E7-B475-F0CC80CD28EC}" type="pres">
      <dgm:prSet presAssocID="{EC63B6D1-2DA3-41CF-A407-DFF4ADA92A62}" presName="hierRoot2" presStyleCnt="0">
        <dgm:presLayoutVars>
          <dgm:hierBranch val="init"/>
        </dgm:presLayoutVars>
      </dgm:prSet>
      <dgm:spPr/>
    </dgm:pt>
    <dgm:pt modelId="{1F39B24A-7AA4-4816-9F3D-7E5D2D85AFA6}" type="pres">
      <dgm:prSet presAssocID="{EC63B6D1-2DA3-41CF-A407-DFF4ADA92A62}" presName="rootComposite" presStyleCnt="0"/>
      <dgm:spPr/>
    </dgm:pt>
    <dgm:pt modelId="{8B4A68D7-53A4-4681-9276-D190BC1758CB}" type="pres">
      <dgm:prSet presAssocID="{EC63B6D1-2DA3-41CF-A407-DFF4ADA92A62}" presName="rootText" presStyleLbl="node3" presStyleIdx="0" presStyleCnt="2" custScaleY="137280">
        <dgm:presLayoutVars>
          <dgm:chPref val="3"/>
        </dgm:presLayoutVars>
      </dgm:prSet>
      <dgm:spPr/>
    </dgm:pt>
    <dgm:pt modelId="{8B31EB80-E0F7-4397-B076-44ED82A6227F}" type="pres">
      <dgm:prSet presAssocID="{EC63B6D1-2DA3-41CF-A407-DFF4ADA92A62}" presName="rootConnector" presStyleLbl="node3" presStyleIdx="0" presStyleCnt="2"/>
      <dgm:spPr/>
    </dgm:pt>
    <dgm:pt modelId="{D06AA150-B3FA-4B90-AEDA-503FA00DA58B}" type="pres">
      <dgm:prSet presAssocID="{EC63B6D1-2DA3-41CF-A407-DFF4ADA92A62}" presName="hierChild4" presStyleCnt="0"/>
      <dgm:spPr/>
    </dgm:pt>
    <dgm:pt modelId="{849B54FC-4D92-465A-B41A-1B602E4EADFB}" type="pres">
      <dgm:prSet presAssocID="{EC63B6D1-2DA3-41CF-A407-DFF4ADA92A62}" presName="hierChild5" presStyleCnt="0"/>
      <dgm:spPr/>
    </dgm:pt>
    <dgm:pt modelId="{36222D58-3F1F-4681-B9F3-777EE3C4C040}" type="pres">
      <dgm:prSet presAssocID="{F8AD0A45-1AA9-44E6-B20B-F72BEA4EF23B}" presName="hierChild5" presStyleCnt="0"/>
      <dgm:spPr/>
    </dgm:pt>
    <dgm:pt modelId="{3474B1C0-A979-4E1E-843C-19251646D902}" type="pres">
      <dgm:prSet presAssocID="{61B0CB1C-3066-45CE-A18A-DAC3E85A4F89}" presName="Name37" presStyleLbl="parChTrans1D2" presStyleIdx="1" presStyleCnt="2"/>
      <dgm:spPr/>
    </dgm:pt>
    <dgm:pt modelId="{DDF2D749-6AD9-4045-8EB6-1DF17656D551}" type="pres">
      <dgm:prSet presAssocID="{FB7FD5E0-0250-4B9A-AD70-DE1C58C5A4CA}" presName="hierRoot2" presStyleCnt="0">
        <dgm:presLayoutVars>
          <dgm:hierBranch val="init"/>
        </dgm:presLayoutVars>
      </dgm:prSet>
      <dgm:spPr/>
    </dgm:pt>
    <dgm:pt modelId="{E544EC2C-5277-4D6D-AB89-CD36003F43F1}" type="pres">
      <dgm:prSet presAssocID="{FB7FD5E0-0250-4B9A-AD70-DE1C58C5A4CA}" presName="rootComposite" presStyleCnt="0"/>
      <dgm:spPr/>
    </dgm:pt>
    <dgm:pt modelId="{0215622F-C1C4-4A56-909D-B774269CBE91}" type="pres">
      <dgm:prSet presAssocID="{FB7FD5E0-0250-4B9A-AD70-DE1C58C5A4CA}" presName="rootText" presStyleLbl="node2" presStyleIdx="1" presStyleCnt="2">
        <dgm:presLayoutVars>
          <dgm:chPref val="3"/>
        </dgm:presLayoutVars>
      </dgm:prSet>
      <dgm:spPr/>
    </dgm:pt>
    <dgm:pt modelId="{28944938-BA30-4746-A181-32B37DF757F3}" type="pres">
      <dgm:prSet presAssocID="{FB7FD5E0-0250-4B9A-AD70-DE1C58C5A4CA}" presName="rootConnector" presStyleLbl="node2" presStyleIdx="1" presStyleCnt="2"/>
      <dgm:spPr/>
    </dgm:pt>
    <dgm:pt modelId="{F9361CD6-FE3F-4E3A-8ADB-F801CD8AC457}" type="pres">
      <dgm:prSet presAssocID="{FB7FD5E0-0250-4B9A-AD70-DE1C58C5A4CA}" presName="hierChild4" presStyleCnt="0"/>
      <dgm:spPr/>
    </dgm:pt>
    <dgm:pt modelId="{EA7FAFCF-D3FB-4095-BC22-D8FA769D4098}" type="pres">
      <dgm:prSet presAssocID="{C3A39944-9D82-4417-A0BA-8AAB2CFD0A24}" presName="Name37" presStyleLbl="parChTrans1D3" presStyleIdx="1" presStyleCnt="2"/>
      <dgm:spPr/>
    </dgm:pt>
    <dgm:pt modelId="{8B14F964-B6CD-47F9-8CCE-96B76B24AD43}" type="pres">
      <dgm:prSet presAssocID="{ABE0C22A-6EC0-4274-BA1B-76F7149EAD5F}" presName="hierRoot2" presStyleCnt="0">
        <dgm:presLayoutVars>
          <dgm:hierBranch val="init"/>
        </dgm:presLayoutVars>
      </dgm:prSet>
      <dgm:spPr/>
    </dgm:pt>
    <dgm:pt modelId="{B866682D-B077-43EB-861A-ABB3E5D35EA0}" type="pres">
      <dgm:prSet presAssocID="{ABE0C22A-6EC0-4274-BA1B-76F7149EAD5F}" presName="rootComposite" presStyleCnt="0"/>
      <dgm:spPr/>
    </dgm:pt>
    <dgm:pt modelId="{1DF5AA4F-7E73-46D3-8268-6B03BB15FA78}" type="pres">
      <dgm:prSet presAssocID="{ABE0C22A-6EC0-4274-BA1B-76F7149EAD5F}" presName="rootText" presStyleLbl="node3" presStyleIdx="1" presStyleCnt="2" custScaleX="99441" custScaleY="198266">
        <dgm:presLayoutVars>
          <dgm:chPref val="3"/>
        </dgm:presLayoutVars>
      </dgm:prSet>
      <dgm:spPr/>
    </dgm:pt>
    <dgm:pt modelId="{91DB25C8-6092-4493-A501-EDBD89D28819}" type="pres">
      <dgm:prSet presAssocID="{ABE0C22A-6EC0-4274-BA1B-76F7149EAD5F}" presName="rootConnector" presStyleLbl="node3" presStyleIdx="1" presStyleCnt="2"/>
      <dgm:spPr/>
    </dgm:pt>
    <dgm:pt modelId="{64CBFE0C-BF43-457C-AE84-F8AAEFAB6B5A}" type="pres">
      <dgm:prSet presAssocID="{ABE0C22A-6EC0-4274-BA1B-76F7149EAD5F}" presName="hierChild4" presStyleCnt="0"/>
      <dgm:spPr/>
    </dgm:pt>
    <dgm:pt modelId="{87094D3F-B684-418F-B2DF-54C160C8F10B}" type="pres">
      <dgm:prSet presAssocID="{F31B65D2-23B7-4638-90FC-ECA55BA61A72}" presName="Name37" presStyleLbl="parChTrans1D4" presStyleIdx="0" presStyleCnt="1"/>
      <dgm:spPr/>
    </dgm:pt>
    <dgm:pt modelId="{4C355AC4-E335-492F-898F-EBCCCA6B932F}" type="pres">
      <dgm:prSet presAssocID="{5996E3AB-51B6-4316-B94C-2D26E9BAE6B1}" presName="hierRoot2" presStyleCnt="0">
        <dgm:presLayoutVars>
          <dgm:hierBranch val="init"/>
        </dgm:presLayoutVars>
      </dgm:prSet>
      <dgm:spPr/>
    </dgm:pt>
    <dgm:pt modelId="{B809D0F9-6E67-433E-A6E8-8E0750D8AEF5}" type="pres">
      <dgm:prSet presAssocID="{5996E3AB-51B6-4316-B94C-2D26E9BAE6B1}" presName="rootComposite" presStyleCnt="0"/>
      <dgm:spPr/>
    </dgm:pt>
    <dgm:pt modelId="{92282D5B-5C87-4F06-B3E8-F973E143AE89}" type="pres">
      <dgm:prSet presAssocID="{5996E3AB-51B6-4316-B94C-2D26E9BAE6B1}" presName="rootText" presStyleLbl="node4" presStyleIdx="0" presStyleCnt="1">
        <dgm:presLayoutVars>
          <dgm:chPref val="3"/>
        </dgm:presLayoutVars>
      </dgm:prSet>
      <dgm:spPr/>
    </dgm:pt>
    <dgm:pt modelId="{50EDC072-1CBF-43A5-897C-86311A3C5A6B}" type="pres">
      <dgm:prSet presAssocID="{5996E3AB-51B6-4316-B94C-2D26E9BAE6B1}" presName="rootConnector" presStyleLbl="node4" presStyleIdx="0" presStyleCnt="1"/>
      <dgm:spPr/>
    </dgm:pt>
    <dgm:pt modelId="{30E740CA-EFF8-45F2-BCD7-03E4E1B38FAC}" type="pres">
      <dgm:prSet presAssocID="{5996E3AB-51B6-4316-B94C-2D26E9BAE6B1}" presName="hierChild4" presStyleCnt="0"/>
      <dgm:spPr/>
    </dgm:pt>
    <dgm:pt modelId="{3F2786EF-20B9-44EC-B7D7-95EE3BECA408}" type="pres">
      <dgm:prSet presAssocID="{5996E3AB-51B6-4316-B94C-2D26E9BAE6B1}" presName="hierChild5" presStyleCnt="0"/>
      <dgm:spPr/>
    </dgm:pt>
    <dgm:pt modelId="{0F566C2E-061A-4EE1-BCFF-9A9A09419E5A}" type="pres">
      <dgm:prSet presAssocID="{ABE0C22A-6EC0-4274-BA1B-76F7149EAD5F}" presName="hierChild5" presStyleCnt="0"/>
      <dgm:spPr/>
    </dgm:pt>
    <dgm:pt modelId="{F4499BBA-5F34-4F05-B257-1170994BBE64}" type="pres">
      <dgm:prSet presAssocID="{FB7FD5E0-0250-4B9A-AD70-DE1C58C5A4CA}" presName="hierChild5" presStyleCnt="0"/>
      <dgm:spPr/>
    </dgm:pt>
    <dgm:pt modelId="{893C4929-A5E2-4D65-A27B-65596EAC95C4}" type="pres">
      <dgm:prSet presAssocID="{8C2CAD28-6634-417F-91FF-7803ADF76B14}" presName="hierChild3" presStyleCnt="0"/>
      <dgm:spPr/>
    </dgm:pt>
  </dgm:ptLst>
  <dgm:cxnLst>
    <dgm:cxn modelId="{D82A9D01-E118-4D18-A48A-9606452DA508}" srcId="{FB7FD5E0-0250-4B9A-AD70-DE1C58C5A4CA}" destId="{ABE0C22A-6EC0-4274-BA1B-76F7149EAD5F}" srcOrd="0" destOrd="0" parTransId="{C3A39944-9D82-4417-A0BA-8AAB2CFD0A24}" sibTransId="{661BFA6D-53F2-4A30-9B4C-046E4D99C225}"/>
    <dgm:cxn modelId="{03D7F308-AE09-4009-8451-D529AD3B45A0}" srcId="{8C2CAD28-6634-417F-91FF-7803ADF76B14}" destId="{F8AD0A45-1AA9-44E6-B20B-F72BEA4EF23B}" srcOrd="0" destOrd="0" parTransId="{4BBF18B2-5AD2-4FFC-8D72-D27F9E13A218}" sibTransId="{49F6BDBD-A58A-494B-B6B6-8D6ADF64EB9D}"/>
    <dgm:cxn modelId="{9FD7C013-4B33-403C-B958-6B166223A4DB}" type="presOf" srcId="{8C2CAD28-6634-417F-91FF-7803ADF76B14}" destId="{3432710F-A38A-45CB-A507-9B59F0A61B38}" srcOrd="0" destOrd="0" presId="urn:microsoft.com/office/officeart/2005/8/layout/orgChart1"/>
    <dgm:cxn modelId="{9F0ACF14-AEA6-453C-8DE5-5F510BAF7799}" type="presOf" srcId="{8C2CAD28-6634-417F-91FF-7803ADF76B14}" destId="{03F4F7B2-CDB3-4735-870F-C9FAA30818D3}" srcOrd="1" destOrd="0" presId="urn:microsoft.com/office/officeart/2005/8/layout/orgChart1"/>
    <dgm:cxn modelId="{5E6C4F22-5178-40C5-B01C-934325446EB8}" type="presOf" srcId="{E43AED46-3F1E-47A3-8235-6CC1CE117E6D}" destId="{CE9AECBC-0068-4DD2-9AE9-D31FB97B953B}" srcOrd="0" destOrd="0" presId="urn:microsoft.com/office/officeart/2005/8/layout/orgChart1"/>
    <dgm:cxn modelId="{F55AF230-9BE6-4AFB-B6DC-E9E501B39105}" type="presOf" srcId="{EC63B6D1-2DA3-41CF-A407-DFF4ADA92A62}" destId="{8B4A68D7-53A4-4681-9276-D190BC1758CB}" srcOrd="0" destOrd="0" presId="urn:microsoft.com/office/officeart/2005/8/layout/orgChart1"/>
    <dgm:cxn modelId="{F5431431-2629-484B-8D71-6AC8128ADFCA}" type="presOf" srcId="{4BBF18B2-5AD2-4FFC-8D72-D27F9E13A218}" destId="{031B88AF-8559-4B16-ABA8-09753AFD9365}" srcOrd="0" destOrd="0" presId="urn:microsoft.com/office/officeart/2005/8/layout/orgChart1"/>
    <dgm:cxn modelId="{F7833353-7018-44D7-8293-DC34A61BA96A}" type="presOf" srcId="{FB7FD5E0-0250-4B9A-AD70-DE1C58C5A4CA}" destId="{28944938-BA30-4746-A181-32B37DF757F3}" srcOrd="1" destOrd="0" presId="urn:microsoft.com/office/officeart/2005/8/layout/orgChart1"/>
    <dgm:cxn modelId="{6F300056-C2C6-4682-921E-B3BA4C8EAB70}" type="presOf" srcId="{ABE0C22A-6EC0-4274-BA1B-76F7149EAD5F}" destId="{1DF5AA4F-7E73-46D3-8268-6B03BB15FA78}" srcOrd="0" destOrd="0" presId="urn:microsoft.com/office/officeart/2005/8/layout/orgChart1"/>
    <dgm:cxn modelId="{98565B7A-0E22-487D-B8C8-7A307F072A0F}" srcId="{8C2CAD28-6634-417F-91FF-7803ADF76B14}" destId="{FB7FD5E0-0250-4B9A-AD70-DE1C58C5A4CA}" srcOrd="1" destOrd="0" parTransId="{61B0CB1C-3066-45CE-A18A-DAC3E85A4F89}" sibTransId="{BC3B53AC-0CC0-4A85-9AFC-59C12A5A1B13}"/>
    <dgm:cxn modelId="{758ADA86-F9D5-4199-96B8-0740D89202CD}" type="presOf" srcId="{ABE0C22A-6EC0-4274-BA1B-76F7149EAD5F}" destId="{91DB25C8-6092-4493-A501-EDBD89D28819}" srcOrd="1" destOrd="0" presId="urn:microsoft.com/office/officeart/2005/8/layout/orgChart1"/>
    <dgm:cxn modelId="{97735D87-B2BD-4567-A2F6-EC3D21447789}" srcId="{ABE0C22A-6EC0-4274-BA1B-76F7149EAD5F}" destId="{5996E3AB-51B6-4316-B94C-2D26E9BAE6B1}" srcOrd="0" destOrd="0" parTransId="{F31B65D2-23B7-4638-90FC-ECA55BA61A72}" sibTransId="{B894FE2C-E410-4157-879E-62441F882064}"/>
    <dgm:cxn modelId="{2B684F88-3A0D-474C-B979-2938B285A5E9}" type="presOf" srcId="{5996E3AB-51B6-4316-B94C-2D26E9BAE6B1}" destId="{50EDC072-1CBF-43A5-897C-86311A3C5A6B}" srcOrd="1" destOrd="0" presId="urn:microsoft.com/office/officeart/2005/8/layout/orgChart1"/>
    <dgm:cxn modelId="{38319E96-66DA-4DB7-A5E0-CD83B03A4FEF}" type="presOf" srcId="{FB7FD5E0-0250-4B9A-AD70-DE1C58C5A4CA}" destId="{0215622F-C1C4-4A56-909D-B774269CBE91}" srcOrd="0" destOrd="0" presId="urn:microsoft.com/office/officeart/2005/8/layout/orgChart1"/>
    <dgm:cxn modelId="{56415797-2890-4FC9-B888-3C976B16A41A}" type="presOf" srcId="{F8AD0A45-1AA9-44E6-B20B-F72BEA4EF23B}" destId="{33080EAE-6DD7-401A-9423-43E33F8371A6}" srcOrd="0" destOrd="0" presId="urn:microsoft.com/office/officeart/2005/8/layout/orgChart1"/>
    <dgm:cxn modelId="{A1763499-7E23-46A0-908A-9D80B543CF24}" type="presOf" srcId="{F8AD0A45-1AA9-44E6-B20B-F72BEA4EF23B}" destId="{7976B3CA-B1BA-4008-82EB-F0210ABAD2F0}" srcOrd="1" destOrd="0" presId="urn:microsoft.com/office/officeart/2005/8/layout/orgChart1"/>
    <dgm:cxn modelId="{CE64D1B0-8322-4BB1-8C64-E6537354F259}" srcId="{E43AED46-3F1E-47A3-8235-6CC1CE117E6D}" destId="{8C2CAD28-6634-417F-91FF-7803ADF76B14}" srcOrd="0" destOrd="0" parTransId="{6D8DAABF-827D-44D2-8142-676ABF6ACBAF}" sibTransId="{BF3A34BC-4F54-4F3C-B210-52B3505395B1}"/>
    <dgm:cxn modelId="{6AFECAB9-77CC-4C56-8490-C4CD064158B8}" type="presOf" srcId="{C3A39944-9D82-4417-A0BA-8AAB2CFD0A24}" destId="{EA7FAFCF-D3FB-4095-BC22-D8FA769D4098}" srcOrd="0" destOrd="0" presId="urn:microsoft.com/office/officeart/2005/8/layout/orgChart1"/>
    <dgm:cxn modelId="{F3E3BDBA-865A-49D2-A362-0CBA351CAA41}" type="presOf" srcId="{61B0CB1C-3066-45CE-A18A-DAC3E85A4F89}" destId="{3474B1C0-A979-4E1E-843C-19251646D902}" srcOrd="0" destOrd="0" presId="urn:microsoft.com/office/officeart/2005/8/layout/orgChart1"/>
    <dgm:cxn modelId="{103D62D1-45E4-4ED9-9541-7415D0472C1D}" type="presOf" srcId="{EC63B6D1-2DA3-41CF-A407-DFF4ADA92A62}" destId="{8B31EB80-E0F7-4397-B076-44ED82A6227F}" srcOrd="1" destOrd="0" presId="urn:microsoft.com/office/officeart/2005/8/layout/orgChart1"/>
    <dgm:cxn modelId="{449018D4-ADC4-4C75-8D6B-ED57E3890BF7}" type="presOf" srcId="{5996E3AB-51B6-4316-B94C-2D26E9BAE6B1}" destId="{92282D5B-5C87-4F06-B3E8-F973E143AE89}" srcOrd="0" destOrd="0" presId="urn:microsoft.com/office/officeart/2005/8/layout/orgChart1"/>
    <dgm:cxn modelId="{C50E92E5-9DC9-4D48-BB78-AA1C593790C7}" type="presOf" srcId="{782EAE58-8F63-4B5E-9D1B-E5ACE7294E7D}" destId="{1A9A1B6F-A133-4FFE-AB24-ACC4DEF0DD6A}" srcOrd="0" destOrd="0" presId="urn:microsoft.com/office/officeart/2005/8/layout/orgChart1"/>
    <dgm:cxn modelId="{AFF42DF1-AA18-4506-8F50-425249BEDB90}" srcId="{F8AD0A45-1AA9-44E6-B20B-F72BEA4EF23B}" destId="{EC63B6D1-2DA3-41CF-A407-DFF4ADA92A62}" srcOrd="0" destOrd="0" parTransId="{782EAE58-8F63-4B5E-9D1B-E5ACE7294E7D}" sibTransId="{F1A4B450-6DBB-442F-8E9D-5F7BFEF2BC98}"/>
    <dgm:cxn modelId="{C39DE7F5-081F-4C3C-9E07-A93B8CA3834F}" type="presOf" srcId="{F31B65D2-23B7-4638-90FC-ECA55BA61A72}" destId="{87094D3F-B684-418F-B2DF-54C160C8F10B}" srcOrd="0" destOrd="0" presId="urn:microsoft.com/office/officeart/2005/8/layout/orgChart1"/>
    <dgm:cxn modelId="{22947693-C7C2-4536-848C-ADC4755EB18F}" type="presParOf" srcId="{CE9AECBC-0068-4DD2-9AE9-D31FB97B953B}" destId="{83DB01EB-6A63-47A9-90F2-376A6187F7DA}" srcOrd="0" destOrd="0" presId="urn:microsoft.com/office/officeart/2005/8/layout/orgChart1"/>
    <dgm:cxn modelId="{ADB39DD4-F95C-45DD-B282-89B9D2BCE943}" type="presParOf" srcId="{83DB01EB-6A63-47A9-90F2-376A6187F7DA}" destId="{62A5B79D-A451-4968-9C95-8E867E8DE253}" srcOrd="0" destOrd="0" presId="urn:microsoft.com/office/officeart/2005/8/layout/orgChart1"/>
    <dgm:cxn modelId="{94EACDC0-72BB-478E-8032-13E27776503B}" type="presParOf" srcId="{62A5B79D-A451-4968-9C95-8E867E8DE253}" destId="{3432710F-A38A-45CB-A507-9B59F0A61B38}" srcOrd="0" destOrd="0" presId="urn:microsoft.com/office/officeart/2005/8/layout/orgChart1"/>
    <dgm:cxn modelId="{88364CF1-C1EB-447E-A3D6-0B379E6502B2}" type="presParOf" srcId="{62A5B79D-A451-4968-9C95-8E867E8DE253}" destId="{03F4F7B2-CDB3-4735-870F-C9FAA30818D3}" srcOrd="1" destOrd="0" presId="urn:microsoft.com/office/officeart/2005/8/layout/orgChart1"/>
    <dgm:cxn modelId="{71FF0957-940C-4ADD-B65D-7822B2511E3B}" type="presParOf" srcId="{83DB01EB-6A63-47A9-90F2-376A6187F7DA}" destId="{739BEA79-C053-4137-8EA4-F1FB33088A14}" srcOrd="1" destOrd="0" presId="urn:microsoft.com/office/officeart/2005/8/layout/orgChart1"/>
    <dgm:cxn modelId="{91298CA5-2BE5-4E7A-8E19-6A0FD3EE90B0}" type="presParOf" srcId="{739BEA79-C053-4137-8EA4-F1FB33088A14}" destId="{031B88AF-8559-4B16-ABA8-09753AFD9365}" srcOrd="0" destOrd="0" presId="urn:microsoft.com/office/officeart/2005/8/layout/orgChart1"/>
    <dgm:cxn modelId="{1952101D-0859-46B4-8A74-5862ACE2CF79}" type="presParOf" srcId="{739BEA79-C053-4137-8EA4-F1FB33088A14}" destId="{76087293-5219-4163-A38D-1D7102B5D65F}" srcOrd="1" destOrd="0" presId="urn:microsoft.com/office/officeart/2005/8/layout/orgChart1"/>
    <dgm:cxn modelId="{59ACFDB7-C057-4CC5-B6D2-A7948D4125C9}" type="presParOf" srcId="{76087293-5219-4163-A38D-1D7102B5D65F}" destId="{0E4BA9C8-AB9A-4FB1-8274-944AE328CBC1}" srcOrd="0" destOrd="0" presId="urn:microsoft.com/office/officeart/2005/8/layout/orgChart1"/>
    <dgm:cxn modelId="{FD2FBC4A-A81F-40F0-8468-09D3D629BCFF}" type="presParOf" srcId="{0E4BA9C8-AB9A-4FB1-8274-944AE328CBC1}" destId="{33080EAE-6DD7-401A-9423-43E33F8371A6}" srcOrd="0" destOrd="0" presId="urn:microsoft.com/office/officeart/2005/8/layout/orgChart1"/>
    <dgm:cxn modelId="{E2CBF80F-32A9-4E67-BE01-0E7ABC2F8A4D}" type="presParOf" srcId="{0E4BA9C8-AB9A-4FB1-8274-944AE328CBC1}" destId="{7976B3CA-B1BA-4008-82EB-F0210ABAD2F0}" srcOrd="1" destOrd="0" presId="urn:microsoft.com/office/officeart/2005/8/layout/orgChart1"/>
    <dgm:cxn modelId="{E85E03DC-6A91-4CD5-AAAB-2E8B1928B45F}" type="presParOf" srcId="{76087293-5219-4163-A38D-1D7102B5D65F}" destId="{5E5E66E2-0868-4BCF-95E7-64C4FD7E18E9}" srcOrd="1" destOrd="0" presId="urn:microsoft.com/office/officeart/2005/8/layout/orgChart1"/>
    <dgm:cxn modelId="{65D3A5AF-FE4D-4F39-BBD4-ABB5E58579C8}" type="presParOf" srcId="{5E5E66E2-0868-4BCF-95E7-64C4FD7E18E9}" destId="{1A9A1B6F-A133-4FFE-AB24-ACC4DEF0DD6A}" srcOrd="0" destOrd="0" presId="urn:microsoft.com/office/officeart/2005/8/layout/orgChart1"/>
    <dgm:cxn modelId="{485F08A5-69D6-469A-80E4-4F652CF11E30}" type="presParOf" srcId="{5E5E66E2-0868-4BCF-95E7-64C4FD7E18E9}" destId="{C817C7FB-51C9-45E7-B475-F0CC80CD28EC}" srcOrd="1" destOrd="0" presId="urn:microsoft.com/office/officeart/2005/8/layout/orgChart1"/>
    <dgm:cxn modelId="{7FC88067-6992-4D17-9550-70AE3BDBA076}" type="presParOf" srcId="{C817C7FB-51C9-45E7-B475-F0CC80CD28EC}" destId="{1F39B24A-7AA4-4816-9F3D-7E5D2D85AFA6}" srcOrd="0" destOrd="0" presId="urn:microsoft.com/office/officeart/2005/8/layout/orgChart1"/>
    <dgm:cxn modelId="{E604361F-5380-439F-9786-18EF95571CE4}" type="presParOf" srcId="{1F39B24A-7AA4-4816-9F3D-7E5D2D85AFA6}" destId="{8B4A68D7-53A4-4681-9276-D190BC1758CB}" srcOrd="0" destOrd="0" presId="urn:microsoft.com/office/officeart/2005/8/layout/orgChart1"/>
    <dgm:cxn modelId="{DB9A03FD-F5DC-4123-8965-3D42122A322C}" type="presParOf" srcId="{1F39B24A-7AA4-4816-9F3D-7E5D2D85AFA6}" destId="{8B31EB80-E0F7-4397-B076-44ED82A6227F}" srcOrd="1" destOrd="0" presId="urn:microsoft.com/office/officeart/2005/8/layout/orgChart1"/>
    <dgm:cxn modelId="{868389E1-EB79-473D-AA33-8439951D2C4A}" type="presParOf" srcId="{C817C7FB-51C9-45E7-B475-F0CC80CD28EC}" destId="{D06AA150-B3FA-4B90-AEDA-503FA00DA58B}" srcOrd="1" destOrd="0" presId="urn:microsoft.com/office/officeart/2005/8/layout/orgChart1"/>
    <dgm:cxn modelId="{131FD5CB-9921-4FEA-9E78-CEA8FD334960}" type="presParOf" srcId="{C817C7FB-51C9-45E7-B475-F0CC80CD28EC}" destId="{849B54FC-4D92-465A-B41A-1B602E4EADFB}" srcOrd="2" destOrd="0" presId="urn:microsoft.com/office/officeart/2005/8/layout/orgChart1"/>
    <dgm:cxn modelId="{82BAC1E8-4635-46D6-AE48-B3253BE40373}" type="presParOf" srcId="{76087293-5219-4163-A38D-1D7102B5D65F}" destId="{36222D58-3F1F-4681-B9F3-777EE3C4C040}" srcOrd="2" destOrd="0" presId="urn:microsoft.com/office/officeart/2005/8/layout/orgChart1"/>
    <dgm:cxn modelId="{4CC15A8F-7282-44BB-BBBB-6E4AF9D0D82C}" type="presParOf" srcId="{739BEA79-C053-4137-8EA4-F1FB33088A14}" destId="{3474B1C0-A979-4E1E-843C-19251646D902}" srcOrd="2" destOrd="0" presId="urn:microsoft.com/office/officeart/2005/8/layout/orgChart1"/>
    <dgm:cxn modelId="{34E894A3-53C5-471E-97F3-290F2F619286}" type="presParOf" srcId="{739BEA79-C053-4137-8EA4-F1FB33088A14}" destId="{DDF2D749-6AD9-4045-8EB6-1DF17656D551}" srcOrd="3" destOrd="0" presId="urn:microsoft.com/office/officeart/2005/8/layout/orgChart1"/>
    <dgm:cxn modelId="{52D61156-8A4F-408D-8241-E89AC21A4778}" type="presParOf" srcId="{DDF2D749-6AD9-4045-8EB6-1DF17656D551}" destId="{E544EC2C-5277-4D6D-AB89-CD36003F43F1}" srcOrd="0" destOrd="0" presId="urn:microsoft.com/office/officeart/2005/8/layout/orgChart1"/>
    <dgm:cxn modelId="{FD1E252F-6B54-46AF-AAB7-6615AEEB958E}" type="presParOf" srcId="{E544EC2C-5277-4D6D-AB89-CD36003F43F1}" destId="{0215622F-C1C4-4A56-909D-B774269CBE91}" srcOrd="0" destOrd="0" presId="urn:microsoft.com/office/officeart/2005/8/layout/orgChart1"/>
    <dgm:cxn modelId="{C36169DE-4E20-47D2-940B-D14A32DECBD6}" type="presParOf" srcId="{E544EC2C-5277-4D6D-AB89-CD36003F43F1}" destId="{28944938-BA30-4746-A181-32B37DF757F3}" srcOrd="1" destOrd="0" presId="urn:microsoft.com/office/officeart/2005/8/layout/orgChart1"/>
    <dgm:cxn modelId="{7E3ADE2B-807D-415D-A4F2-D4B663567AF1}" type="presParOf" srcId="{DDF2D749-6AD9-4045-8EB6-1DF17656D551}" destId="{F9361CD6-FE3F-4E3A-8ADB-F801CD8AC457}" srcOrd="1" destOrd="0" presId="urn:microsoft.com/office/officeart/2005/8/layout/orgChart1"/>
    <dgm:cxn modelId="{A9F9EBB0-8161-41C5-A26C-AF4E038865A1}" type="presParOf" srcId="{F9361CD6-FE3F-4E3A-8ADB-F801CD8AC457}" destId="{EA7FAFCF-D3FB-4095-BC22-D8FA769D4098}" srcOrd="0" destOrd="0" presId="urn:microsoft.com/office/officeart/2005/8/layout/orgChart1"/>
    <dgm:cxn modelId="{4C4FA756-D796-47D2-9DFD-FC6359337707}" type="presParOf" srcId="{F9361CD6-FE3F-4E3A-8ADB-F801CD8AC457}" destId="{8B14F964-B6CD-47F9-8CCE-96B76B24AD43}" srcOrd="1" destOrd="0" presId="urn:microsoft.com/office/officeart/2005/8/layout/orgChart1"/>
    <dgm:cxn modelId="{1FBF1074-70B3-45E4-94E3-9B53B9C12340}" type="presParOf" srcId="{8B14F964-B6CD-47F9-8CCE-96B76B24AD43}" destId="{B866682D-B077-43EB-861A-ABB3E5D35EA0}" srcOrd="0" destOrd="0" presId="urn:microsoft.com/office/officeart/2005/8/layout/orgChart1"/>
    <dgm:cxn modelId="{D35FA2A3-E742-4EE4-B76D-B0A184FEF8FD}" type="presParOf" srcId="{B866682D-B077-43EB-861A-ABB3E5D35EA0}" destId="{1DF5AA4F-7E73-46D3-8268-6B03BB15FA78}" srcOrd="0" destOrd="0" presId="urn:microsoft.com/office/officeart/2005/8/layout/orgChart1"/>
    <dgm:cxn modelId="{7BFDA416-00FD-479B-B402-8CEE8695205C}" type="presParOf" srcId="{B866682D-B077-43EB-861A-ABB3E5D35EA0}" destId="{91DB25C8-6092-4493-A501-EDBD89D28819}" srcOrd="1" destOrd="0" presId="urn:microsoft.com/office/officeart/2005/8/layout/orgChart1"/>
    <dgm:cxn modelId="{A8AB58C3-C530-4862-85AD-812E087183E8}" type="presParOf" srcId="{8B14F964-B6CD-47F9-8CCE-96B76B24AD43}" destId="{64CBFE0C-BF43-457C-AE84-F8AAEFAB6B5A}" srcOrd="1" destOrd="0" presId="urn:microsoft.com/office/officeart/2005/8/layout/orgChart1"/>
    <dgm:cxn modelId="{1D5C6BE8-5AA4-4E9E-A50C-571804E8DA2C}" type="presParOf" srcId="{64CBFE0C-BF43-457C-AE84-F8AAEFAB6B5A}" destId="{87094D3F-B684-418F-B2DF-54C160C8F10B}" srcOrd="0" destOrd="0" presId="urn:microsoft.com/office/officeart/2005/8/layout/orgChart1"/>
    <dgm:cxn modelId="{F63E3D74-44F9-40CE-A7A0-552D02C4DD88}" type="presParOf" srcId="{64CBFE0C-BF43-457C-AE84-F8AAEFAB6B5A}" destId="{4C355AC4-E335-492F-898F-EBCCCA6B932F}" srcOrd="1" destOrd="0" presId="urn:microsoft.com/office/officeart/2005/8/layout/orgChart1"/>
    <dgm:cxn modelId="{8FDF8BAC-7F4B-46E1-B52C-54CDA5961627}" type="presParOf" srcId="{4C355AC4-E335-492F-898F-EBCCCA6B932F}" destId="{B809D0F9-6E67-433E-A6E8-8E0750D8AEF5}" srcOrd="0" destOrd="0" presId="urn:microsoft.com/office/officeart/2005/8/layout/orgChart1"/>
    <dgm:cxn modelId="{5328EEEA-065E-4851-BFDB-8512AF72F9FC}" type="presParOf" srcId="{B809D0F9-6E67-433E-A6E8-8E0750D8AEF5}" destId="{92282D5B-5C87-4F06-B3E8-F973E143AE89}" srcOrd="0" destOrd="0" presId="urn:microsoft.com/office/officeart/2005/8/layout/orgChart1"/>
    <dgm:cxn modelId="{C1133C08-5B1A-42E3-8D6A-D8FC1382B305}" type="presParOf" srcId="{B809D0F9-6E67-433E-A6E8-8E0750D8AEF5}" destId="{50EDC072-1CBF-43A5-897C-86311A3C5A6B}" srcOrd="1" destOrd="0" presId="urn:microsoft.com/office/officeart/2005/8/layout/orgChart1"/>
    <dgm:cxn modelId="{6DE59462-5A48-4FF9-ABD0-3AAD5C0BEA7E}" type="presParOf" srcId="{4C355AC4-E335-492F-898F-EBCCCA6B932F}" destId="{30E740CA-EFF8-45F2-BCD7-03E4E1B38FAC}" srcOrd="1" destOrd="0" presId="urn:microsoft.com/office/officeart/2005/8/layout/orgChart1"/>
    <dgm:cxn modelId="{019CF4C6-E0B8-4A26-AEB9-2314A27FFD64}" type="presParOf" srcId="{4C355AC4-E335-492F-898F-EBCCCA6B932F}" destId="{3F2786EF-20B9-44EC-B7D7-95EE3BECA408}" srcOrd="2" destOrd="0" presId="urn:microsoft.com/office/officeart/2005/8/layout/orgChart1"/>
    <dgm:cxn modelId="{DEEBF57B-7415-41FB-8501-4ABEBEE50F8B}" type="presParOf" srcId="{8B14F964-B6CD-47F9-8CCE-96B76B24AD43}" destId="{0F566C2E-061A-4EE1-BCFF-9A9A09419E5A}" srcOrd="2" destOrd="0" presId="urn:microsoft.com/office/officeart/2005/8/layout/orgChart1"/>
    <dgm:cxn modelId="{30BA008A-F49F-4329-8CDE-0912A8C7B288}" type="presParOf" srcId="{DDF2D749-6AD9-4045-8EB6-1DF17656D551}" destId="{F4499BBA-5F34-4F05-B257-1170994BBE64}" srcOrd="2" destOrd="0" presId="urn:microsoft.com/office/officeart/2005/8/layout/orgChart1"/>
    <dgm:cxn modelId="{03D8267C-DF7C-4D96-8F55-E16B742A85A0}" type="presParOf" srcId="{83DB01EB-6A63-47A9-90F2-376A6187F7DA}" destId="{893C4929-A5E2-4D65-A27B-65596EAC95C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43AED46-3F1E-47A3-8235-6CC1CE117E6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6FF828-75A5-460B-A2B0-CC10CEBFFBA6}">
      <dgm:prSet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680BECD4-6DBE-4102-8D4E-9C0D185FE7FF}" type="parTrans" cxnId="{09F7F518-A3E0-4503-B43A-825BDD7EF764}">
      <dgm:prSet/>
      <dgm:spPr/>
      <dgm:t>
        <a:bodyPr/>
        <a:lstStyle/>
        <a:p>
          <a:endParaRPr lang="en-US"/>
        </a:p>
      </dgm:t>
    </dgm:pt>
    <dgm:pt modelId="{30032E0F-6656-45B5-A1FD-76B875325887}" type="sibTrans" cxnId="{09F7F518-A3E0-4503-B43A-825BDD7EF764}">
      <dgm:prSet/>
      <dgm:spPr/>
      <dgm:t>
        <a:bodyPr/>
        <a:lstStyle/>
        <a:p>
          <a:endParaRPr lang="en-US"/>
        </a:p>
      </dgm:t>
    </dgm:pt>
    <dgm:pt modelId="{1FC648C5-B3DE-4BDF-975A-F886163B61E8}">
      <dgm:prSet custT="1"/>
      <dgm:spPr>
        <a:solidFill>
          <a:srgbClr val="FC3D21"/>
        </a:solidFill>
      </dgm:spPr>
      <dgm:t>
        <a:bodyPr/>
        <a:lstStyle/>
        <a:p>
          <a:endParaRPr lang="en-US" sz="1000" dirty="0"/>
        </a:p>
      </dgm:t>
    </dgm:pt>
    <dgm:pt modelId="{989D0D5A-664B-4E47-B5C9-A2AE767A8C97}" type="parTrans" cxnId="{39B18E24-43D0-49E1-B236-DA964E5AF760}">
      <dgm:prSet/>
      <dgm:spPr/>
      <dgm:t>
        <a:bodyPr/>
        <a:lstStyle/>
        <a:p>
          <a:endParaRPr lang="en-US"/>
        </a:p>
      </dgm:t>
    </dgm:pt>
    <dgm:pt modelId="{3F646696-4C58-4179-AFE6-0961E7BF0653}" type="sibTrans" cxnId="{39B18E24-43D0-49E1-B236-DA964E5AF760}">
      <dgm:prSet/>
      <dgm:spPr/>
      <dgm:t>
        <a:bodyPr/>
        <a:lstStyle/>
        <a:p>
          <a:endParaRPr lang="en-US"/>
        </a:p>
      </dgm:t>
    </dgm:pt>
    <dgm:pt modelId="{2E696104-F8CA-4610-B7EE-D224DA4B23E7}">
      <dgm:prSet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B79100E6-0FCB-40A7-AD74-EB96678EB054}" type="parTrans" cxnId="{DD6F7C1D-968F-4D51-8B23-DD2FD8C26B47}">
      <dgm:prSet/>
      <dgm:spPr/>
      <dgm:t>
        <a:bodyPr/>
        <a:lstStyle/>
        <a:p>
          <a:endParaRPr lang="en-US"/>
        </a:p>
      </dgm:t>
    </dgm:pt>
    <dgm:pt modelId="{F10EE9D5-384B-4A97-B302-7E923A4355A6}" type="sibTrans" cxnId="{DD6F7C1D-968F-4D51-8B23-DD2FD8C26B47}">
      <dgm:prSet/>
      <dgm:spPr/>
      <dgm:t>
        <a:bodyPr/>
        <a:lstStyle/>
        <a:p>
          <a:endParaRPr lang="en-US"/>
        </a:p>
      </dgm:t>
    </dgm:pt>
    <dgm:pt modelId="{5A98E603-B85B-4C4F-9D27-3A2051BCE7BF}">
      <dgm:prSet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A02F4FA7-3FC8-420E-ABA3-AF8926197CE2}" type="parTrans" cxnId="{BA8DA675-916E-4036-BD2A-BA8998082370}">
      <dgm:prSet/>
      <dgm:spPr/>
      <dgm:t>
        <a:bodyPr/>
        <a:lstStyle/>
        <a:p>
          <a:endParaRPr lang="en-US"/>
        </a:p>
      </dgm:t>
    </dgm:pt>
    <dgm:pt modelId="{E11BB8AA-69C3-405E-99F2-E80E20A96716}" type="sibTrans" cxnId="{BA8DA675-916E-4036-BD2A-BA8998082370}">
      <dgm:prSet/>
      <dgm:spPr/>
      <dgm:t>
        <a:bodyPr/>
        <a:lstStyle/>
        <a:p>
          <a:endParaRPr lang="en-US"/>
        </a:p>
      </dgm:t>
    </dgm:pt>
    <dgm:pt modelId="{B33ED22F-E569-49A4-837F-7EE4B2E96FED}">
      <dgm:prSet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F720F7A3-B165-4ECB-A043-9E5818B87D39}" type="parTrans" cxnId="{01454B8E-649C-4B1F-A156-ACEE8FB76A6B}">
      <dgm:prSet/>
      <dgm:spPr/>
      <dgm:t>
        <a:bodyPr/>
        <a:lstStyle/>
        <a:p>
          <a:endParaRPr lang="en-US"/>
        </a:p>
      </dgm:t>
    </dgm:pt>
    <dgm:pt modelId="{552BED8A-B99E-4C64-8DAD-A8C8B4E57F80}" type="sibTrans" cxnId="{01454B8E-649C-4B1F-A156-ACEE8FB76A6B}">
      <dgm:prSet/>
      <dgm:spPr/>
      <dgm:t>
        <a:bodyPr/>
        <a:lstStyle/>
        <a:p>
          <a:endParaRPr lang="en-US"/>
        </a:p>
      </dgm:t>
    </dgm:pt>
    <dgm:pt modelId="{FE66F82F-9A60-4CE6-A5BC-1EC9935C7941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05FF0766-5F03-4EAA-9091-15A5869AF545}" type="parTrans" cxnId="{284DDCA4-A3AE-4DC1-88A6-D48C8171402C}">
      <dgm:prSet/>
      <dgm:spPr/>
      <dgm:t>
        <a:bodyPr/>
        <a:lstStyle/>
        <a:p>
          <a:endParaRPr lang="en-US"/>
        </a:p>
      </dgm:t>
    </dgm:pt>
    <dgm:pt modelId="{B00488E6-30EA-4A10-AA55-A1D75CD14F48}" type="sibTrans" cxnId="{284DDCA4-A3AE-4DC1-88A6-D48C8171402C}">
      <dgm:prSet/>
      <dgm:spPr/>
      <dgm:t>
        <a:bodyPr/>
        <a:lstStyle/>
        <a:p>
          <a:endParaRPr lang="en-US"/>
        </a:p>
      </dgm:t>
    </dgm:pt>
    <dgm:pt modelId="{FD062974-FF3D-4FFA-B18F-489D104A6396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2E0BC91A-CDA3-4E1B-939E-F0301AA8FA2D}" type="parTrans" cxnId="{04E8AACC-2641-4095-99B8-4AF2F63F6F5C}">
      <dgm:prSet/>
      <dgm:spPr/>
      <dgm:t>
        <a:bodyPr/>
        <a:lstStyle/>
        <a:p>
          <a:endParaRPr lang="en-US"/>
        </a:p>
      </dgm:t>
    </dgm:pt>
    <dgm:pt modelId="{411E7C02-C4B9-483A-AE8A-6472519C4047}" type="sibTrans" cxnId="{04E8AACC-2641-4095-99B8-4AF2F63F6F5C}">
      <dgm:prSet/>
      <dgm:spPr/>
      <dgm:t>
        <a:bodyPr/>
        <a:lstStyle/>
        <a:p>
          <a:endParaRPr lang="en-US"/>
        </a:p>
      </dgm:t>
    </dgm:pt>
    <dgm:pt modelId="{56D901AD-8FF6-4C7D-84BC-A35F5D1A5298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159CFCC8-679D-4DC0-9733-A14579F827B5}" type="parTrans" cxnId="{F9D0DC09-EE01-44A5-9AAE-AE2E9693B45F}">
      <dgm:prSet/>
      <dgm:spPr/>
      <dgm:t>
        <a:bodyPr/>
        <a:lstStyle/>
        <a:p>
          <a:endParaRPr lang="en-US"/>
        </a:p>
      </dgm:t>
    </dgm:pt>
    <dgm:pt modelId="{E11E8ADC-7C46-48FB-A08A-E2D919C25008}" type="sibTrans" cxnId="{F9D0DC09-EE01-44A5-9AAE-AE2E9693B45F}">
      <dgm:prSet/>
      <dgm:spPr/>
      <dgm:t>
        <a:bodyPr/>
        <a:lstStyle/>
        <a:p>
          <a:endParaRPr lang="en-US"/>
        </a:p>
      </dgm:t>
    </dgm:pt>
    <dgm:pt modelId="{E6C7BD79-F46C-4A48-9097-8FBEE5C8BD0D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27F43290-9D16-40B5-8458-69AF456BD39D}" type="parTrans" cxnId="{685812C8-AE73-409F-9CA4-824AF3A498BF}">
      <dgm:prSet/>
      <dgm:spPr/>
      <dgm:t>
        <a:bodyPr/>
        <a:lstStyle/>
        <a:p>
          <a:endParaRPr lang="en-US"/>
        </a:p>
      </dgm:t>
    </dgm:pt>
    <dgm:pt modelId="{A779D8B0-8774-4755-9428-3D448A5F76D2}" type="sibTrans" cxnId="{685812C8-AE73-409F-9CA4-824AF3A498BF}">
      <dgm:prSet/>
      <dgm:spPr/>
      <dgm:t>
        <a:bodyPr/>
        <a:lstStyle/>
        <a:p>
          <a:endParaRPr lang="en-US"/>
        </a:p>
      </dgm:t>
    </dgm:pt>
    <dgm:pt modelId="{B1FAC673-6743-42F7-B5AB-A71AAE17B8D0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620C5007-7A6F-4572-BD08-36EEDDB910EC}" type="parTrans" cxnId="{DC077EB5-BFC7-4889-BDF7-5B3AC4FE7C30}">
      <dgm:prSet/>
      <dgm:spPr/>
      <dgm:t>
        <a:bodyPr/>
        <a:lstStyle/>
        <a:p>
          <a:endParaRPr lang="en-US"/>
        </a:p>
      </dgm:t>
    </dgm:pt>
    <dgm:pt modelId="{71A8B5B2-EDE3-493A-9418-BD82574B4C30}" type="sibTrans" cxnId="{DC077EB5-BFC7-4889-BDF7-5B3AC4FE7C30}">
      <dgm:prSet/>
      <dgm:spPr/>
      <dgm:t>
        <a:bodyPr/>
        <a:lstStyle/>
        <a:p>
          <a:endParaRPr lang="en-US"/>
        </a:p>
      </dgm:t>
    </dgm:pt>
    <dgm:pt modelId="{7FA46DCB-B6FE-40B3-872E-B302ED5870B3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F9A3D0F8-0918-49CC-8F27-BFBB225186B6}" type="parTrans" cxnId="{6B0FD090-22E7-4BEE-BFCC-04CECAB93DB9}">
      <dgm:prSet/>
      <dgm:spPr/>
      <dgm:t>
        <a:bodyPr/>
        <a:lstStyle/>
        <a:p>
          <a:endParaRPr lang="en-US"/>
        </a:p>
      </dgm:t>
    </dgm:pt>
    <dgm:pt modelId="{B81C6B31-8A5E-4862-ABBD-ED0E1D1B0B1D}" type="sibTrans" cxnId="{6B0FD090-22E7-4BEE-BFCC-04CECAB93DB9}">
      <dgm:prSet/>
      <dgm:spPr/>
      <dgm:t>
        <a:bodyPr/>
        <a:lstStyle/>
        <a:p>
          <a:endParaRPr lang="en-US"/>
        </a:p>
      </dgm:t>
    </dgm:pt>
    <dgm:pt modelId="{E87D3C09-AA14-437C-A8D6-035E0081C986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FC92BDC9-C5FF-4C97-82A6-DB75DA191012}" type="parTrans" cxnId="{143E8941-D202-4BA4-AA89-A496A3D47968}">
      <dgm:prSet/>
      <dgm:spPr/>
      <dgm:t>
        <a:bodyPr/>
        <a:lstStyle/>
        <a:p>
          <a:endParaRPr lang="en-US"/>
        </a:p>
      </dgm:t>
    </dgm:pt>
    <dgm:pt modelId="{FD1056F9-930E-48E7-B96C-CA0681176776}" type="sibTrans" cxnId="{143E8941-D202-4BA4-AA89-A496A3D47968}">
      <dgm:prSet/>
      <dgm:spPr/>
      <dgm:t>
        <a:bodyPr/>
        <a:lstStyle/>
        <a:p>
          <a:endParaRPr lang="en-US"/>
        </a:p>
      </dgm:t>
    </dgm:pt>
    <dgm:pt modelId="{6517AB6B-05BC-41E3-81CF-CD27AC76AE42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6E913018-87E6-4845-89A3-9E12F14E58C9}" type="parTrans" cxnId="{B96C014A-D3F5-4E9F-B11A-DB61FFA1B418}">
      <dgm:prSet/>
      <dgm:spPr/>
      <dgm:t>
        <a:bodyPr/>
        <a:lstStyle/>
        <a:p>
          <a:endParaRPr lang="en-US"/>
        </a:p>
      </dgm:t>
    </dgm:pt>
    <dgm:pt modelId="{EDEA1057-BCB7-479E-9656-EF67AA94C322}" type="sibTrans" cxnId="{B96C014A-D3F5-4E9F-B11A-DB61FFA1B418}">
      <dgm:prSet/>
      <dgm:spPr/>
      <dgm:t>
        <a:bodyPr/>
        <a:lstStyle/>
        <a:p>
          <a:endParaRPr lang="en-US"/>
        </a:p>
      </dgm:t>
    </dgm:pt>
    <dgm:pt modelId="{43B496AD-EE51-4036-90FE-A9D975AE17E1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7111174A-CF08-43CD-9CE8-001AD3491C59}" type="parTrans" cxnId="{58F25999-03A1-4159-8F20-68072AC30ECA}">
      <dgm:prSet/>
      <dgm:spPr/>
      <dgm:t>
        <a:bodyPr/>
        <a:lstStyle/>
        <a:p>
          <a:endParaRPr lang="en-US"/>
        </a:p>
      </dgm:t>
    </dgm:pt>
    <dgm:pt modelId="{99DA7DD7-7EA5-4EFE-9A1E-66850FE65E47}" type="sibTrans" cxnId="{58F25999-03A1-4159-8F20-68072AC30ECA}">
      <dgm:prSet/>
      <dgm:spPr/>
      <dgm:t>
        <a:bodyPr/>
        <a:lstStyle/>
        <a:p>
          <a:endParaRPr lang="en-US"/>
        </a:p>
      </dgm:t>
    </dgm:pt>
    <dgm:pt modelId="{746B74BE-0A62-4263-A2DD-693201298DDD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6B7B2A42-9B13-4A0E-992D-7D1061361CBD}" type="parTrans" cxnId="{D596C1CF-819D-40AC-9C81-1AEF51261018}">
      <dgm:prSet/>
      <dgm:spPr/>
      <dgm:t>
        <a:bodyPr/>
        <a:lstStyle/>
        <a:p>
          <a:endParaRPr lang="en-US"/>
        </a:p>
      </dgm:t>
    </dgm:pt>
    <dgm:pt modelId="{B2D51FDD-C37F-469F-8A2D-9757B03788D6}" type="sibTrans" cxnId="{D596C1CF-819D-40AC-9C81-1AEF51261018}">
      <dgm:prSet/>
      <dgm:spPr/>
      <dgm:t>
        <a:bodyPr/>
        <a:lstStyle/>
        <a:p>
          <a:endParaRPr lang="en-US"/>
        </a:p>
      </dgm:t>
    </dgm:pt>
    <dgm:pt modelId="{95EACCE7-8BA4-4A46-A3BF-9894F88EBBFE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DE6C20F9-B475-4D9F-9E14-E7D06B995F0E}" type="parTrans" cxnId="{27D1423A-6C4C-43D2-AC4A-13373B07B0D2}">
      <dgm:prSet/>
      <dgm:spPr/>
      <dgm:t>
        <a:bodyPr/>
        <a:lstStyle/>
        <a:p>
          <a:endParaRPr lang="en-US"/>
        </a:p>
      </dgm:t>
    </dgm:pt>
    <dgm:pt modelId="{676A52B8-4A9D-40FB-8E1E-647089E1E922}" type="sibTrans" cxnId="{27D1423A-6C4C-43D2-AC4A-13373B07B0D2}">
      <dgm:prSet/>
      <dgm:spPr/>
      <dgm:t>
        <a:bodyPr/>
        <a:lstStyle/>
        <a:p>
          <a:endParaRPr lang="en-US"/>
        </a:p>
      </dgm:t>
    </dgm:pt>
    <dgm:pt modelId="{603FA477-98AC-4D3E-B66A-4333B42432FE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 sz="1000" dirty="0"/>
        </a:p>
      </dgm:t>
    </dgm:pt>
    <dgm:pt modelId="{C149A43D-23E1-481A-A632-7840602088F8}" type="parTrans" cxnId="{2DDAFDC1-9C11-45C8-9CF5-093234BA1B38}">
      <dgm:prSet/>
      <dgm:spPr/>
      <dgm:t>
        <a:bodyPr/>
        <a:lstStyle/>
        <a:p>
          <a:endParaRPr lang="en-US"/>
        </a:p>
      </dgm:t>
    </dgm:pt>
    <dgm:pt modelId="{B0C2E153-CAFF-432A-B930-682FDA8A31CC}" type="sibTrans" cxnId="{2DDAFDC1-9C11-45C8-9CF5-093234BA1B38}">
      <dgm:prSet/>
      <dgm:spPr/>
      <dgm:t>
        <a:bodyPr/>
        <a:lstStyle/>
        <a:p>
          <a:endParaRPr lang="en-US"/>
        </a:p>
      </dgm:t>
    </dgm:pt>
    <dgm:pt modelId="{0768F630-9749-4F66-8B76-6B23DCE99365}">
      <dgm:prSet phldrT="[Text]" custT="1"/>
      <dgm:spPr>
        <a:solidFill>
          <a:srgbClr val="0B3D91"/>
        </a:solidFill>
      </dgm:spPr>
      <dgm:t>
        <a:bodyPr/>
        <a:lstStyle/>
        <a:p>
          <a:endParaRPr lang="en-US" sz="1000" dirty="0"/>
        </a:p>
      </dgm:t>
    </dgm:pt>
    <dgm:pt modelId="{1BE3BEF1-1A4F-43F4-AF30-AC8012BA0BDF}" type="parTrans" cxnId="{842ADA0A-D056-4E9A-B0A3-4BC006837802}">
      <dgm:prSet/>
      <dgm:spPr/>
      <dgm:t>
        <a:bodyPr/>
        <a:lstStyle/>
        <a:p>
          <a:endParaRPr lang="en-US"/>
        </a:p>
      </dgm:t>
    </dgm:pt>
    <dgm:pt modelId="{8252714B-3C81-4F57-A2C8-58B9FA9145BE}" type="sibTrans" cxnId="{842ADA0A-D056-4E9A-B0A3-4BC006837802}">
      <dgm:prSet/>
      <dgm:spPr/>
      <dgm:t>
        <a:bodyPr/>
        <a:lstStyle/>
        <a:p>
          <a:endParaRPr lang="en-US"/>
        </a:p>
      </dgm:t>
    </dgm:pt>
    <dgm:pt modelId="{86C01776-8B32-470E-BD4B-68AC32FE6F96}">
      <dgm:prSet phldrT="[Text]" custT="1"/>
      <dgm:spPr>
        <a:solidFill>
          <a:srgbClr val="0B3D91"/>
        </a:solidFill>
      </dgm:spPr>
      <dgm:t>
        <a:bodyPr/>
        <a:lstStyle/>
        <a:p>
          <a:endParaRPr lang="en-US" sz="1000" dirty="0"/>
        </a:p>
      </dgm:t>
    </dgm:pt>
    <dgm:pt modelId="{46ED1147-854F-41CB-947A-5652694DBCB1}" type="parTrans" cxnId="{7D1E9CF1-2292-4DBA-9C3A-C6FB4BE5CF31}">
      <dgm:prSet/>
      <dgm:spPr/>
      <dgm:t>
        <a:bodyPr/>
        <a:lstStyle/>
        <a:p>
          <a:endParaRPr lang="en-US"/>
        </a:p>
      </dgm:t>
    </dgm:pt>
    <dgm:pt modelId="{D5BA9F1D-C365-4064-B53C-3C05B9007AD1}" type="sibTrans" cxnId="{7D1E9CF1-2292-4DBA-9C3A-C6FB4BE5CF31}">
      <dgm:prSet/>
      <dgm:spPr/>
      <dgm:t>
        <a:bodyPr/>
        <a:lstStyle/>
        <a:p>
          <a:endParaRPr lang="en-US"/>
        </a:p>
      </dgm:t>
    </dgm:pt>
    <dgm:pt modelId="{81DAC8B7-AF76-413A-B3CB-6BD280DB16CA}">
      <dgm:prSet phldrT="[Text]" custT="1"/>
      <dgm:spPr>
        <a:solidFill>
          <a:srgbClr val="0B3D91"/>
        </a:solidFill>
      </dgm:spPr>
      <dgm:t>
        <a:bodyPr/>
        <a:lstStyle/>
        <a:p>
          <a:endParaRPr lang="en-US" sz="1000" dirty="0"/>
        </a:p>
      </dgm:t>
    </dgm:pt>
    <dgm:pt modelId="{83CFA3F8-DF8F-4514-BF59-5C5B3327D855}" type="parTrans" cxnId="{499FE4A3-5697-4FB4-BA0F-EB5B9626E513}">
      <dgm:prSet/>
      <dgm:spPr/>
      <dgm:t>
        <a:bodyPr/>
        <a:lstStyle/>
        <a:p>
          <a:endParaRPr lang="en-US"/>
        </a:p>
      </dgm:t>
    </dgm:pt>
    <dgm:pt modelId="{F2759F66-4699-4861-A25E-2D9CA0BA6C4E}" type="sibTrans" cxnId="{499FE4A3-5697-4FB4-BA0F-EB5B9626E513}">
      <dgm:prSet/>
      <dgm:spPr/>
      <dgm:t>
        <a:bodyPr/>
        <a:lstStyle/>
        <a:p>
          <a:endParaRPr lang="en-US"/>
        </a:p>
      </dgm:t>
    </dgm:pt>
    <dgm:pt modelId="{6C7C05B8-1A6C-4EC2-85B8-EC7C093F9A92}">
      <dgm:prSet phldrT="[Text]" custT="1"/>
      <dgm:spPr>
        <a:solidFill>
          <a:srgbClr val="0B3D91"/>
        </a:solidFill>
      </dgm:spPr>
      <dgm:t>
        <a:bodyPr/>
        <a:lstStyle/>
        <a:p>
          <a:endParaRPr lang="en-US" sz="1000" dirty="0"/>
        </a:p>
      </dgm:t>
    </dgm:pt>
    <dgm:pt modelId="{C1E19714-8DD5-4BF1-B9D5-455B81E794D7}" type="parTrans" cxnId="{FA56C94C-A3C1-43AD-A89E-DCF50B2582A8}">
      <dgm:prSet/>
      <dgm:spPr/>
      <dgm:t>
        <a:bodyPr/>
        <a:lstStyle/>
        <a:p>
          <a:endParaRPr lang="en-US"/>
        </a:p>
      </dgm:t>
    </dgm:pt>
    <dgm:pt modelId="{774CDC99-6C59-406D-AD6E-D905706742F5}" type="sibTrans" cxnId="{FA56C94C-A3C1-43AD-A89E-DCF50B2582A8}">
      <dgm:prSet/>
      <dgm:spPr/>
      <dgm:t>
        <a:bodyPr/>
        <a:lstStyle/>
        <a:p>
          <a:endParaRPr lang="en-US"/>
        </a:p>
      </dgm:t>
    </dgm:pt>
    <dgm:pt modelId="{FA05E88F-488C-4F0A-8BA1-60619F638DCF}">
      <dgm:prSet phldrT="[Text]" custT="1"/>
      <dgm:spPr>
        <a:solidFill>
          <a:srgbClr val="0B3D91"/>
        </a:solidFill>
      </dgm:spPr>
      <dgm:t>
        <a:bodyPr/>
        <a:lstStyle/>
        <a:p>
          <a:endParaRPr lang="en-US" sz="1000" dirty="0"/>
        </a:p>
      </dgm:t>
    </dgm:pt>
    <dgm:pt modelId="{7A16E394-2D9C-4440-BAD2-583E3CC0816C}" type="parTrans" cxnId="{7A585415-F859-4564-9708-AEB0B45F8B5B}">
      <dgm:prSet/>
      <dgm:spPr/>
      <dgm:t>
        <a:bodyPr/>
        <a:lstStyle/>
        <a:p>
          <a:endParaRPr lang="en-US"/>
        </a:p>
      </dgm:t>
    </dgm:pt>
    <dgm:pt modelId="{1100F3DB-0BB7-4263-9279-B4289EB69C69}" type="sibTrans" cxnId="{7A585415-F859-4564-9708-AEB0B45F8B5B}">
      <dgm:prSet/>
      <dgm:spPr/>
      <dgm:t>
        <a:bodyPr/>
        <a:lstStyle/>
        <a:p>
          <a:endParaRPr lang="en-US"/>
        </a:p>
      </dgm:t>
    </dgm:pt>
    <dgm:pt modelId="{CE9AECBC-0068-4DD2-9AE9-D31FB97B953B}" type="pres">
      <dgm:prSet presAssocID="{E43AED46-3F1E-47A3-8235-6CC1CE117E6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25C41B3-C92F-4F76-A5BE-9546810CD1C6}" type="pres">
      <dgm:prSet presAssocID="{356FF828-75A5-460B-A2B0-CC10CEBFFBA6}" presName="hierRoot1" presStyleCnt="0">
        <dgm:presLayoutVars>
          <dgm:hierBranch val="init"/>
        </dgm:presLayoutVars>
      </dgm:prSet>
      <dgm:spPr/>
    </dgm:pt>
    <dgm:pt modelId="{A034644F-FFF1-4385-8CE9-CE1C53282086}" type="pres">
      <dgm:prSet presAssocID="{356FF828-75A5-460B-A2B0-CC10CEBFFBA6}" presName="rootComposite1" presStyleCnt="0"/>
      <dgm:spPr/>
    </dgm:pt>
    <dgm:pt modelId="{DD32ACDA-E5CD-4570-B395-3E0078A2F4F6}" type="pres">
      <dgm:prSet presAssocID="{356FF828-75A5-460B-A2B0-CC10CEBFFBA6}" presName="rootText1" presStyleLbl="node0" presStyleIdx="0" presStyleCnt="1">
        <dgm:presLayoutVars>
          <dgm:chPref val="3"/>
        </dgm:presLayoutVars>
      </dgm:prSet>
      <dgm:spPr/>
    </dgm:pt>
    <dgm:pt modelId="{0028B587-5A50-4CE2-99B1-7270EF75B203}" type="pres">
      <dgm:prSet presAssocID="{356FF828-75A5-460B-A2B0-CC10CEBFFBA6}" presName="rootConnector1" presStyleLbl="node1" presStyleIdx="0" presStyleCnt="0"/>
      <dgm:spPr/>
    </dgm:pt>
    <dgm:pt modelId="{69EC0EFE-45B0-4F7D-9E6A-D0FB24A71EEA}" type="pres">
      <dgm:prSet presAssocID="{356FF828-75A5-460B-A2B0-CC10CEBFFBA6}" presName="hierChild2" presStyleCnt="0"/>
      <dgm:spPr/>
    </dgm:pt>
    <dgm:pt modelId="{50FC0AC2-9A93-4C22-8C7E-6DC3EBFCC0AC}" type="pres">
      <dgm:prSet presAssocID="{B79100E6-0FCB-40A7-AD74-EB96678EB054}" presName="Name37" presStyleLbl="parChTrans1D2" presStyleIdx="0" presStyleCnt="4"/>
      <dgm:spPr/>
    </dgm:pt>
    <dgm:pt modelId="{9869DD2A-5500-4FA7-9892-8D7B8E41E7C9}" type="pres">
      <dgm:prSet presAssocID="{2E696104-F8CA-4610-B7EE-D224DA4B23E7}" presName="hierRoot2" presStyleCnt="0">
        <dgm:presLayoutVars>
          <dgm:hierBranch val="init"/>
        </dgm:presLayoutVars>
      </dgm:prSet>
      <dgm:spPr/>
    </dgm:pt>
    <dgm:pt modelId="{4E88236A-9BD8-48AB-8CC5-414DA556285B}" type="pres">
      <dgm:prSet presAssocID="{2E696104-F8CA-4610-B7EE-D224DA4B23E7}" presName="rootComposite" presStyleCnt="0"/>
      <dgm:spPr/>
    </dgm:pt>
    <dgm:pt modelId="{15C07FAD-7033-49F8-83E3-2B2C1BA70C95}" type="pres">
      <dgm:prSet presAssocID="{2E696104-F8CA-4610-B7EE-D224DA4B23E7}" presName="rootText" presStyleLbl="node2" presStyleIdx="0" presStyleCnt="4">
        <dgm:presLayoutVars>
          <dgm:chPref val="3"/>
        </dgm:presLayoutVars>
      </dgm:prSet>
      <dgm:spPr/>
    </dgm:pt>
    <dgm:pt modelId="{EA5491DD-17D5-4376-A8C9-BA68B4BEACAF}" type="pres">
      <dgm:prSet presAssocID="{2E696104-F8CA-4610-B7EE-D224DA4B23E7}" presName="rootConnector" presStyleLbl="node2" presStyleIdx="0" presStyleCnt="4"/>
      <dgm:spPr/>
    </dgm:pt>
    <dgm:pt modelId="{61A86FE1-0ACB-4645-8539-6235E785E4EE}" type="pres">
      <dgm:prSet presAssocID="{2E696104-F8CA-4610-B7EE-D224DA4B23E7}" presName="hierChild4" presStyleCnt="0"/>
      <dgm:spPr/>
    </dgm:pt>
    <dgm:pt modelId="{D0F5F951-DBD5-4524-9D9C-24079664EACD}" type="pres">
      <dgm:prSet presAssocID="{05FF0766-5F03-4EAA-9091-15A5869AF545}" presName="Name37" presStyleLbl="parChTrans1D3" presStyleIdx="0" presStyleCnt="8"/>
      <dgm:spPr/>
    </dgm:pt>
    <dgm:pt modelId="{F206D819-3332-4D2F-8B07-C6F83E37F05A}" type="pres">
      <dgm:prSet presAssocID="{FE66F82F-9A60-4CE6-A5BC-1EC9935C7941}" presName="hierRoot2" presStyleCnt="0">
        <dgm:presLayoutVars>
          <dgm:hierBranch val="init"/>
        </dgm:presLayoutVars>
      </dgm:prSet>
      <dgm:spPr/>
    </dgm:pt>
    <dgm:pt modelId="{291FFC7B-DFCD-48F8-9D37-24DE9052E0ED}" type="pres">
      <dgm:prSet presAssocID="{FE66F82F-9A60-4CE6-A5BC-1EC9935C7941}" presName="rootComposite" presStyleCnt="0"/>
      <dgm:spPr/>
    </dgm:pt>
    <dgm:pt modelId="{994FC354-031B-4C45-90AE-76F32EF2349E}" type="pres">
      <dgm:prSet presAssocID="{FE66F82F-9A60-4CE6-A5BC-1EC9935C7941}" presName="rootText" presStyleLbl="node3" presStyleIdx="0" presStyleCnt="8">
        <dgm:presLayoutVars>
          <dgm:chPref val="3"/>
        </dgm:presLayoutVars>
      </dgm:prSet>
      <dgm:spPr/>
    </dgm:pt>
    <dgm:pt modelId="{2D94396A-F81B-4B93-BF57-CA62B603D1B2}" type="pres">
      <dgm:prSet presAssocID="{FE66F82F-9A60-4CE6-A5BC-1EC9935C7941}" presName="rootConnector" presStyleLbl="node3" presStyleIdx="0" presStyleCnt="8"/>
      <dgm:spPr/>
    </dgm:pt>
    <dgm:pt modelId="{E6035E25-BC08-411F-BF3A-4D59EDEDFB04}" type="pres">
      <dgm:prSet presAssocID="{FE66F82F-9A60-4CE6-A5BC-1EC9935C7941}" presName="hierChild4" presStyleCnt="0"/>
      <dgm:spPr/>
    </dgm:pt>
    <dgm:pt modelId="{FCE952C5-C831-41A4-9B8A-DBAC2307D0CB}" type="pres">
      <dgm:prSet presAssocID="{2E0BC91A-CDA3-4E1B-939E-F0301AA8FA2D}" presName="Name37" presStyleLbl="parChTrans1D4" presStyleIdx="0" presStyleCnt="9"/>
      <dgm:spPr/>
    </dgm:pt>
    <dgm:pt modelId="{EFE95B7B-B54E-488F-BAF9-5C41164ABBEB}" type="pres">
      <dgm:prSet presAssocID="{FD062974-FF3D-4FFA-B18F-489D104A6396}" presName="hierRoot2" presStyleCnt="0">
        <dgm:presLayoutVars>
          <dgm:hierBranch val="init"/>
        </dgm:presLayoutVars>
      </dgm:prSet>
      <dgm:spPr/>
    </dgm:pt>
    <dgm:pt modelId="{0B8EBC46-EC1B-4A9E-8332-5ABB0E9FB386}" type="pres">
      <dgm:prSet presAssocID="{FD062974-FF3D-4FFA-B18F-489D104A6396}" presName="rootComposite" presStyleCnt="0"/>
      <dgm:spPr/>
    </dgm:pt>
    <dgm:pt modelId="{385FEA89-D8A6-4409-8B3B-FBEB4F7653D1}" type="pres">
      <dgm:prSet presAssocID="{FD062974-FF3D-4FFA-B18F-489D104A6396}" presName="rootText" presStyleLbl="node4" presStyleIdx="0" presStyleCnt="9" custScaleY="119385">
        <dgm:presLayoutVars>
          <dgm:chPref val="3"/>
        </dgm:presLayoutVars>
      </dgm:prSet>
      <dgm:spPr/>
    </dgm:pt>
    <dgm:pt modelId="{34BCE5EB-F1CF-4FBF-A40B-B128B28119C0}" type="pres">
      <dgm:prSet presAssocID="{FD062974-FF3D-4FFA-B18F-489D104A6396}" presName="rootConnector" presStyleLbl="node4" presStyleIdx="0" presStyleCnt="9"/>
      <dgm:spPr/>
    </dgm:pt>
    <dgm:pt modelId="{B9C70912-AF13-45D5-A638-EA3D6CFB721F}" type="pres">
      <dgm:prSet presAssocID="{FD062974-FF3D-4FFA-B18F-489D104A6396}" presName="hierChild4" presStyleCnt="0"/>
      <dgm:spPr/>
    </dgm:pt>
    <dgm:pt modelId="{C3F9D521-7CBC-4944-AEE6-84B60D1219E1}" type="pres">
      <dgm:prSet presAssocID="{159CFCC8-679D-4DC0-9733-A14579F827B5}" presName="Name37" presStyleLbl="parChTrans1D4" presStyleIdx="1" presStyleCnt="9"/>
      <dgm:spPr/>
    </dgm:pt>
    <dgm:pt modelId="{D4DA87A8-3207-4504-822D-984F1178411D}" type="pres">
      <dgm:prSet presAssocID="{56D901AD-8FF6-4C7D-84BC-A35F5D1A5298}" presName="hierRoot2" presStyleCnt="0">
        <dgm:presLayoutVars>
          <dgm:hierBranch val="init"/>
        </dgm:presLayoutVars>
      </dgm:prSet>
      <dgm:spPr/>
    </dgm:pt>
    <dgm:pt modelId="{037B52C6-4491-47CB-A753-F38A1AD04B52}" type="pres">
      <dgm:prSet presAssocID="{56D901AD-8FF6-4C7D-84BC-A35F5D1A5298}" presName="rootComposite" presStyleCnt="0"/>
      <dgm:spPr/>
    </dgm:pt>
    <dgm:pt modelId="{B99E0AB4-A98D-4CF3-9C01-3ED770B25598}" type="pres">
      <dgm:prSet presAssocID="{56D901AD-8FF6-4C7D-84BC-A35F5D1A5298}" presName="rootText" presStyleLbl="node4" presStyleIdx="1" presStyleCnt="9">
        <dgm:presLayoutVars>
          <dgm:chPref val="3"/>
        </dgm:presLayoutVars>
      </dgm:prSet>
      <dgm:spPr/>
    </dgm:pt>
    <dgm:pt modelId="{B2CE0937-9C99-417A-85C5-798924DB24B6}" type="pres">
      <dgm:prSet presAssocID="{56D901AD-8FF6-4C7D-84BC-A35F5D1A5298}" presName="rootConnector" presStyleLbl="node4" presStyleIdx="1" presStyleCnt="9"/>
      <dgm:spPr/>
    </dgm:pt>
    <dgm:pt modelId="{8E1D70BB-346A-44B7-9552-83EF283B03DE}" type="pres">
      <dgm:prSet presAssocID="{56D901AD-8FF6-4C7D-84BC-A35F5D1A5298}" presName="hierChild4" presStyleCnt="0"/>
      <dgm:spPr/>
    </dgm:pt>
    <dgm:pt modelId="{D57FC67D-E718-4220-99E9-E4EBE9DAC0EB}" type="pres">
      <dgm:prSet presAssocID="{56D901AD-8FF6-4C7D-84BC-A35F5D1A5298}" presName="hierChild5" presStyleCnt="0"/>
      <dgm:spPr/>
    </dgm:pt>
    <dgm:pt modelId="{68A2D9B8-A3C0-4D49-8ED5-8A032D6B16C7}" type="pres">
      <dgm:prSet presAssocID="{FD062974-FF3D-4FFA-B18F-489D104A6396}" presName="hierChild5" presStyleCnt="0"/>
      <dgm:spPr/>
    </dgm:pt>
    <dgm:pt modelId="{E4B233A4-1782-4C31-BB50-FA80E2114793}" type="pres">
      <dgm:prSet presAssocID="{FE66F82F-9A60-4CE6-A5BC-1EC9935C7941}" presName="hierChild5" presStyleCnt="0"/>
      <dgm:spPr/>
    </dgm:pt>
    <dgm:pt modelId="{5E04811F-443C-45AD-8CD2-4EBEB594ACB0}" type="pres">
      <dgm:prSet presAssocID="{27F43290-9D16-40B5-8458-69AF456BD39D}" presName="Name37" presStyleLbl="parChTrans1D3" presStyleIdx="1" presStyleCnt="8"/>
      <dgm:spPr/>
    </dgm:pt>
    <dgm:pt modelId="{38620704-2A49-4BC3-A2FD-E16C7B2C8B27}" type="pres">
      <dgm:prSet presAssocID="{E6C7BD79-F46C-4A48-9097-8FBEE5C8BD0D}" presName="hierRoot2" presStyleCnt="0">
        <dgm:presLayoutVars>
          <dgm:hierBranch val="init"/>
        </dgm:presLayoutVars>
      </dgm:prSet>
      <dgm:spPr/>
    </dgm:pt>
    <dgm:pt modelId="{E00C5C5F-FBEA-46C1-8DC8-AA97A61D4095}" type="pres">
      <dgm:prSet presAssocID="{E6C7BD79-F46C-4A48-9097-8FBEE5C8BD0D}" presName="rootComposite" presStyleCnt="0"/>
      <dgm:spPr/>
    </dgm:pt>
    <dgm:pt modelId="{1B79F46D-3C74-41AE-B4ED-FE3522554184}" type="pres">
      <dgm:prSet presAssocID="{E6C7BD79-F46C-4A48-9097-8FBEE5C8BD0D}" presName="rootText" presStyleLbl="node3" presStyleIdx="1" presStyleCnt="8">
        <dgm:presLayoutVars>
          <dgm:chPref val="3"/>
        </dgm:presLayoutVars>
      </dgm:prSet>
      <dgm:spPr/>
    </dgm:pt>
    <dgm:pt modelId="{FFACD590-6DC6-4714-B8B2-F7BD55E3AF9C}" type="pres">
      <dgm:prSet presAssocID="{E6C7BD79-F46C-4A48-9097-8FBEE5C8BD0D}" presName="rootConnector" presStyleLbl="node3" presStyleIdx="1" presStyleCnt="8"/>
      <dgm:spPr/>
    </dgm:pt>
    <dgm:pt modelId="{783B5EC5-1941-4343-A871-62D9D509C34A}" type="pres">
      <dgm:prSet presAssocID="{E6C7BD79-F46C-4A48-9097-8FBEE5C8BD0D}" presName="hierChild4" presStyleCnt="0"/>
      <dgm:spPr/>
    </dgm:pt>
    <dgm:pt modelId="{55B453AE-CE7F-4C99-9F29-82A01785D3AF}" type="pres">
      <dgm:prSet presAssocID="{620C5007-7A6F-4572-BD08-36EEDDB910EC}" presName="Name37" presStyleLbl="parChTrans1D4" presStyleIdx="2" presStyleCnt="9"/>
      <dgm:spPr/>
    </dgm:pt>
    <dgm:pt modelId="{BCC7BF37-C8AE-4781-AFA4-C48D32DC883A}" type="pres">
      <dgm:prSet presAssocID="{B1FAC673-6743-42F7-B5AB-A71AAE17B8D0}" presName="hierRoot2" presStyleCnt="0">
        <dgm:presLayoutVars>
          <dgm:hierBranch val="init"/>
        </dgm:presLayoutVars>
      </dgm:prSet>
      <dgm:spPr/>
    </dgm:pt>
    <dgm:pt modelId="{B56D01B7-E166-490F-B553-E33F4B33D254}" type="pres">
      <dgm:prSet presAssocID="{B1FAC673-6743-42F7-B5AB-A71AAE17B8D0}" presName="rootComposite" presStyleCnt="0"/>
      <dgm:spPr/>
    </dgm:pt>
    <dgm:pt modelId="{28BEBC2C-9F62-4FDF-865E-EDCA672C6F24}" type="pres">
      <dgm:prSet presAssocID="{B1FAC673-6743-42F7-B5AB-A71AAE17B8D0}" presName="rootText" presStyleLbl="node4" presStyleIdx="2" presStyleCnt="9" custScaleY="117724">
        <dgm:presLayoutVars>
          <dgm:chPref val="3"/>
        </dgm:presLayoutVars>
      </dgm:prSet>
      <dgm:spPr/>
    </dgm:pt>
    <dgm:pt modelId="{F2E10F64-2936-4230-81AB-DB046B0E3174}" type="pres">
      <dgm:prSet presAssocID="{B1FAC673-6743-42F7-B5AB-A71AAE17B8D0}" presName="rootConnector" presStyleLbl="node4" presStyleIdx="2" presStyleCnt="9"/>
      <dgm:spPr/>
    </dgm:pt>
    <dgm:pt modelId="{040B698E-44CA-4FCD-BD44-B38890A7EA18}" type="pres">
      <dgm:prSet presAssocID="{B1FAC673-6743-42F7-B5AB-A71AAE17B8D0}" presName="hierChild4" presStyleCnt="0"/>
      <dgm:spPr/>
    </dgm:pt>
    <dgm:pt modelId="{07A64BE2-0B24-4DEC-9669-0F54CDEB20E2}" type="pres">
      <dgm:prSet presAssocID="{B1FAC673-6743-42F7-B5AB-A71AAE17B8D0}" presName="hierChild5" presStyleCnt="0"/>
      <dgm:spPr/>
    </dgm:pt>
    <dgm:pt modelId="{85F3F1F0-938F-43D1-9BCC-5605E4F641BA}" type="pres">
      <dgm:prSet presAssocID="{E6C7BD79-F46C-4A48-9097-8FBEE5C8BD0D}" presName="hierChild5" presStyleCnt="0"/>
      <dgm:spPr/>
    </dgm:pt>
    <dgm:pt modelId="{8ADDB6F6-9AD9-4680-A6A1-7E6499904EA7}" type="pres">
      <dgm:prSet presAssocID="{2E696104-F8CA-4610-B7EE-D224DA4B23E7}" presName="hierChild5" presStyleCnt="0"/>
      <dgm:spPr/>
    </dgm:pt>
    <dgm:pt modelId="{014E4C2D-E552-48CB-B724-8A22B7470380}" type="pres">
      <dgm:prSet presAssocID="{F720F7A3-B165-4ECB-A043-9E5818B87D39}" presName="Name37" presStyleLbl="parChTrans1D2" presStyleIdx="1" presStyleCnt="4"/>
      <dgm:spPr/>
    </dgm:pt>
    <dgm:pt modelId="{6DB6DADE-E77E-4DEB-B720-4F3292265A5B}" type="pres">
      <dgm:prSet presAssocID="{B33ED22F-E569-49A4-837F-7EE4B2E96FED}" presName="hierRoot2" presStyleCnt="0">
        <dgm:presLayoutVars>
          <dgm:hierBranch val="init"/>
        </dgm:presLayoutVars>
      </dgm:prSet>
      <dgm:spPr/>
    </dgm:pt>
    <dgm:pt modelId="{A45D61D8-4DF9-42A5-A8C6-417DB684BC34}" type="pres">
      <dgm:prSet presAssocID="{B33ED22F-E569-49A4-837F-7EE4B2E96FED}" presName="rootComposite" presStyleCnt="0"/>
      <dgm:spPr/>
    </dgm:pt>
    <dgm:pt modelId="{1FAADD1D-3E60-42BD-AFD8-596F071DAFF1}" type="pres">
      <dgm:prSet presAssocID="{B33ED22F-E569-49A4-837F-7EE4B2E96FED}" presName="rootText" presStyleLbl="node2" presStyleIdx="1" presStyleCnt="4">
        <dgm:presLayoutVars>
          <dgm:chPref val="3"/>
        </dgm:presLayoutVars>
      </dgm:prSet>
      <dgm:spPr/>
    </dgm:pt>
    <dgm:pt modelId="{76D681B9-09DF-4816-BF18-7B691076512B}" type="pres">
      <dgm:prSet presAssocID="{B33ED22F-E569-49A4-837F-7EE4B2E96FED}" presName="rootConnector" presStyleLbl="node2" presStyleIdx="1" presStyleCnt="4"/>
      <dgm:spPr/>
    </dgm:pt>
    <dgm:pt modelId="{BF0A2212-05DC-4512-9E58-53FB3C18F2FA}" type="pres">
      <dgm:prSet presAssocID="{B33ED22F-E569-49A4-837F-7EE4B2E96FED}" presName="hierChild4" presStyleCnt="0"/>
      <dgm:spPr/>
    </dgm:pt>
    <dgm:pt modelId="{FAA659FD-E37A-4532-9778-8B150BB01545}" type="pres">
      <dgm:prSet presAssocID="{F9A3D0F8-0918-49CC-8F27-BFBB225186B6}" presName="Name37" presStyleLbl="parChTrans1D3" presStyleIdx="2" presStyleCnt="8"/>
      <dgm:spPr/>
    </dgm:pt>
    <dgm:pt modelId="{274695A2-85D7-4A55-9328-ED6677C32D9B}" type="pres">
      <dgm:prSet presAssocID="{7FA46DCB-B6FE-40B3-872E-B302ED5870B3}" presName="hierRoot2" presStyleCnt="0">
        <dgm:presLayoutVars>
          <dgm:hierBranch val="init"/>
        </dgm:presLayoutVars>
      </dgm:prSet>
      <dgm:spPr/>
    </dgm:pt>
    <dgm:pt modelId="{AAECBB87-4E38-43C2-95A8-A727A4665C49}" type="pres">
      <dgm:prSet presAssocID="{7FA46DCB-B6FE-40B3-872E-B302ED5870B3}" presName="rootComposite" presStyleCnt="0"/>
      <dgm:spPr/>
    </dgm:pt>
    <dgm:pt modelId="{5E7810CA-7702-48A1-B2D3-DC99DCEF4BB4}" type="pres">
      <dgm:prSet presAssocID="{7FA46DCB-B6FE-40B3-872E-B302ED5870B3}" presName="rootText" presStyleLbl="node3" presStyleIdx="2" presStyleCnt="8">
        <dgm:presLayoutVars>
          <dgm:chPref val="3"/>
        </dgm:presLayoutVars>
      </dgm:prSet>
      <dgm:spPr/>
    </dgm:pt>
    <dgm:pt modelId="{D1F528CC-3603-450B-B3D1-7A7A0F8CC1FA}" type="pres">
      <dgm:prSet presAssocID="{7FA46DCB-B6FE-40B3-872E-B302ED5870B3}" presName="rootConnector" presStyleLbl="node3" presStyleIdx="2" presStyleCnt="8"/>
      <dgm:spPr/>
    </dgm:pt>
    <dgm:pt modelId="{1D413C51-B030-47B7-B4D5-FBEC9160993B}" type="pres">
      <dgm:prSet presAssocID="{7FA46DCB-B6FE-40B3-872E-B302ED5870B3}" presName="hierChild4" presStyleCnt="0"/>
      <dgm:spPr/>
    </dgm:pt>
    <dgm:pt modelId="{D40EEF34-0B35-485F-9AE0-339B4C1B88A8}" type="pres">
      <dgm:prSet presAssocID="{FC92BDC9-C5FF-4C97-82A6-DB75DA191012}" presName="Name37" presStyleLbl="parChTrans1D4" presStyleIdx="3" presStyleCnt="9"/>
      <dgm:spPr/>
    </dgm:pt>
    <dgm:pt modelId="{C9216D20-2B9E-47AF-91FB-116A9FEE530C}" type="pres">
      <dgm:prSet presAssocID="{E87D3C09-AA14-437C-A8D6-035E0081C986}" presName="hierRoot2" presStyleCnt="0">
        <dgm:presLayoutVars>
          <dgm:hierBranch val="init"/>
        </dgm:presLayoutVars>
      </dgm:prSet>
      <dgm:spPr/>
    </dgm:pt>
    <dgm:pt modelId="{6111599C-A16F-4C66-9EDF-0DFB7963456E}" type="pres">
      <dgm:prSet presAssocID="{E87D3C09-AA14-437C-A8D6-035E0081C986}" presName="rootComposite" presStyleCnt="0"/>
      <dgm:spPr/>
    </dgm:pt>
    <dgm:pt modelId="{77C199D7-1264-4D89-A116-ED534E9F1BA0}" type="pres">
      <dgm:prSet presAssocID="{E87D3C09-AA14-437C-A8D6-035E0081C986}" presName="rootText" presStyleLbl="node4" presStyleIdx="3" presStyleCnt="9">
        <dgm:presLayoutVars>
          <dgm:chPref val="3"/>
        </dgm:presLayoutVars>
      </dgm:prSet>
      <dgm:spPr/>
    </dgm:pt>
    <dgm:pt modelId="{4E28C3DD-7632-4293-83DB-6C14DA3F3CAD}" type="pres">
      <dgm:prSet presAssocID="{E87D3C09-AA14-437C-A8D6-035E0081C986}" presName="rootConnector" presStyleLbl="node4" presStyleIdx="3" presStyleCnt="9"/>
      <dgm:spPr/>
    </dgm:pt>
    <dgm:pt modelId="{55E975EA-F9CC-4A04-91C6-EB48D21BB16F}" type="pres">
      <dgm:prSet presAssocID="{E87D3C09-AA14-437C-A8D6-035E0081C986}" presName="hierChild4" presStyleCnt="0"/>
      <dgm:spPr/>
    </dgm:pt>
    <dgm:pt modelId="{8E8C8118-D108-4CC2-94E5-325EE1C67950}" type="pres">
      <dgm:prSet presAssocID="{E87D3C09-AA14-437C-A8D6-035E0081C986}" presName="hierChild5" presStyleCnt="0"/>
      <dgm:spPr/>
    </dgm:pt>
    <dgm:pt modelId="{84DEAD50-1833-4A84-AB39-A4BE974992E0}" type="pres">
      <dgm:prSet presAssocID="{7FA46DCB-B6FE-40B3-872E-B302ED5870B3}" presName="hierChild5" presStyleCnt="0"/>
      <dgm:spPr/>
    </dgm:pt>
    <dgm:pt modelId="{82BE2178-0132-431F-9641-6BBD3D5CDC3F}" type="pres">
      <dgm:prSet presAssocID="{B33ED22F-E569-49A4-837F-7EE4B2E96FED}" presName="hierChild5" presStyleCnt="0"/>
      <dgm:spPr/>
    </dgm:pt>
    <dgm:pt modelId="{630FE987-EC0B-43C7-985C-8BC254B6F982}" type="pres">
      <dgm:prSet presAssocID="{A02F4FA7-3FC8-420E-ABA3-AF8926197CE2}" presName="Name37" presStyleLbl="parChTrans1D2" presStyleIdx="2" presStyleCnt="4"/>
      <dgm:spPr/>
    </dgm:pt>
    <dgm:pt modelId="{1F5270EC-5F19-4E9C-80BC-3C626EBCFB20}" type="pres">
      <dgm:prSet presAssocID="{5A98E603-B85B-4C4F-9D27-3A2051BCE7BF}" presName="hierRoot2" presStyleCnt="0">
        <dgm:presLayoutVars>
          <dgm:hierBranch val="init"/>
        </dgm:presLayoutVars>
      </dgm:prSet>
      <dgm:spPr/>
    </dgm:pt>
    <dgm:pt modelId="{E3C403E0-2529-4FE8-B5FB-8D4504CD38F5}" type="pres">
      <dgm:prSet presAssocID="{5A98E603-B85B-4C4F-9D27-3A2051BCE7BF}" presName="rootComposite" presStyleCnt="0"/>
      <dgm:spPr/>
    </dgm:pt>
    <dgm:pt modelId="{DDCA20AD-1E72-4D8C-84B4-6557FC482FDF}" type="pres">
      <dgm:prSet presAssocID="{5A98E603-B85B-4C4F-9D27-3A2051BCE7BF}" presName="rootText" presStyleLbl="node2" presStyleIdx="2" presStyleCnt="4">
        <dgm:presLayoutVars>
          <dgm:chPref val="3"/>
        </dgm:presLayoutVars>
      </dgm:prSet>
      <dgm:spPr/>
    </dgm:pt>
    <dgm:pt modelId="{E31F4140-3C8E-4A84-ADD6-7DFF5BC1CA71}" type="pres">
      <dgm:prSet presAssocID="{5A98E603-B85B-4C4F-9D27-3A2051BCE7BF}" presName="rootConnector" presStyleLbl="node2" presStyleIdx="2" presStyleCnt="4"/>
      <dgm:spPr/>
    </dgm:pt>
    <dgm:pt modelId="{E3AC61C9-201F-4E30-B66E-96652255C276}" type="pres">
      <dgm:prSet presAssocID="{5A98E603-B85B-4C4F-9D27-3A2051BCE7BF}" presName="hierChild4" presStyleCnt="0"/>
      <dgm:spPr/>
    </dgm:pt>
    <dgm:pt modelId="{709013B0-5954-4793-83A6-0F23C6E90086}" type="pres">
      <dgm:prSet presAssocID="{6E913018-87E6-4845-89A3-9E12F14E58C9}" presName="Name37" presStyleLbl="parChTrans1D3" presStyleIdx="3" presStyleCnt="8"/>
      <dgm:spPr/>
    </dgm:pt>
    <dgm:pt modelId="{10ADDE88-1223-4658-935E-D433E8904EAA}" type="pres">
      <dgm:prSet presAssocID="{6517AB6B-05BC-41E3-81CF-CD27AC76AE42}" presName="hierRoot2" presStyleCnt="0">
        <dgm:presLayoutVars>
          <dgm:hierBranch val="init"/>
        </dgm:presLayoutVars>
      </dgm:prSet>
      <dgm:spPr/>
    </dgm:pt>
    <dgm:pt modelId="{D636D0BB-BAD4-4EE4-97F7-B2F3EB667D5D}" type="pres">
      <dgm:prSet presAssocID="{6517AB6B-05BC-41E3-81CF-CD27AC76AE42}" presName="rootComposite" presStyleCnt="0"/>
      <dgm:spPr/>
    </dgm:pt>
    <dgm:pt modelId="{42869374-0B18-4598-91FC-0D47CE505C76}" type="pres">
      <dgm:prSet presAssocID="{6517AB6B-05BC-41E3-81CF-CD27AC76AE42}" presName="rootText" presStyleLbl="node3" presStyleIdx="3" presStyleCnt="8">
        <dgm:presLayoutVars>
          <dgm:chPref val="3"/>
        </dgm:presLayoutVars>
      </dgm:prSet>
      <dgm:spPr/>
    </dgm:pt>
    <dgm:pt modelId="{26C5E0AA-520B-46BA-9171-DAAAA1BBD799}" type="pres">
      <dgm:prSet presAssocID="{6517AB6B-05BC-41E3-81CF-CD27AC76AE42}" presName="rootConnector" presStyleLbl="node3" presStyleIdx="3" presStyleCnt="8"/>
      <dgm:spPr/>
    </dgm:pt>
    <dgm:pt modelId="{0B3E0B1C-50D8-409B-8460-422A314991CD}" type="pres">
      <dgm:prSet presAssocID="{6517AB6B-05BC-41E3-81CF-CD27AC76AE42}" presName="hierChild4" presStyleCnt="0"/>
      <dgm:spPr/>
    </dgm:pt>
    <dgm:pt modelId="{C13B8517-FA84-40CF-A54E-034D37BC68BF}" type="pres">
      <dgm:prSet presAssocID="{7111174A-CF08-43CD-9CE8-001AD3491C59}" presName="Name37" presStyleLbl="parChTrans1D4" presStyleIdx="4" presStyleCnt="9"/>
      <dgm:spPr/>
    </dgm:pt>
    <dgm:pt modelId="{817C003A-2158-40AC-BC84-E941A279434B}" type="pres">
      <dgm:prSet presAssocID="{43B496AD-EE51-4036-90FE-A9D975AE17E1}" presName="hierRoot2" presStyleCnt="0">
        <dgm:presLayoutVars>
          <dgm:hierBranch val="init"/>
        </dgm:presLayoutVars>
      </dgm:prSet>
      <dgm:spPr/>
    </dgm:pt>
    <dgm:pt modelId="{22625DA0-1251-4038-B864-08C5DD14FD6B}" type="pres">
      <dgm:prSet presAssocID="{43B496AD-EE51-4036-90FE-A9D975AE17E1}" presName="rootComposite" presStyleCnt="0"/>
      <dgm:spPr/>
    </dgm:pt>
    <dgm:pt modelId="{553685A3-2B91-4CAA-951C-1CD1F04586F4}" type="pres">
      <dgm:prSet presAssocID="{43B496AD-EE51-4036-90FE-A9D975AE17E1}" presName="rootText" presStyleLbl="node4" presStyleIdx="4" presStyleCnt="9">
        <dgm:presLayoutVars>
          <dgm:chPref val="3"/>
        </dgm:presLayoutVars>
      </dgm:prSet>
      <dgm:spPr/>
    </dgm:pt>
    <dgm:pt modelId="{2E755541-9C0C-4F53-9F97-85E3B991B6B1}" type="pres">
      <dgm:prSet presAssocID="{43B496AD-EE51-4036-90FE-A9D975AE17E1}" presName="rootConnector" presStyleLbl="node4" presStyleIdx="4" presStyleCnt="9"/>
      <dgm:spPr/>
    </dgm:pt>
    <dgm:pt modelId="{2D0CFFD4-64EB-4BCA-BDDE-854B3C3125BA}" type="pres">
      <dgm:prSet presAssocID="{43B496AD-EE51-4036-90FE-A9D975AE17E1}" presName="hierChild4" presStyleCnt="0"/>
      <dgm:spPr/>
    </dgm:pt>
    <dgm:pt modelId="{E4F49859-C797-484B-A6A6-7EEC3398AEF4}" type="pres">
      <dgm:prSet presAssocID="{43B496AD-EE51-4036-90FE-A9D975AE17E1}" presName="hierChild5" presStyleCnt="0"/>
      <dgm:spPr/>
    </dgm:pt>
    <dgm:pt modelId="{1A703996-3A9C-40BF-9A1C-39CB08D38AB1}" type="pres">
      <dgm:prSet presAssocID="{6517AB6B-05BC-41E3-81CF-CD27AC76AE42}" presName="hierChild5" presStyleCnt="0"/>
      <dgm:spPr/>
    </dgm:pt>
    <dgm:pt modelId="{87F7A4A7-7337-4A59-B987-EA1CFEF11FF9}" type="pres">
      <dgm:prSet presAssocID="{6B7B2A42-9B13-4A0E-992D-7D1061361CBD}" presName="Name37" presStyleLbl="parChTrans1D3" presStyleIdx="4" presStyleCnt="8"/>
      <dgm:spPr/>
    </dgm:pt>
    <dgm:pt modelId="{53DFC353-D86B-4AD0-AE9A-60BF8136B614}" type="pres">
      <dgm:prSet presAssocID="{746B74BE-0A62-4263-A2DD-693201298DDD}" presName="hierRoot2" presStyleCnt="0">
        <dgm:presLayoutVars>
          <dgm:hierBranch val="init"/>
        </dgm:presLayoutVars>
      </dgm:prSet>
      <dgm:spPr/>
    </dgm:pt>
    <dgm:pt modelId="{E7DC4F7C-C479-4204-B92E-A69819737DFD}" type="pres">
      <dgm:prSet presAssocID="{746B74BE-0A62-4263-A2DD-693201298DDD}" presName="rootComposite" presStyleCnt="0"/>
      <dgm:spPr/>
    </dgm:pt>
    <dgm:pt modelId="{4159C869-3CE2-4236-8CD5-694245604611}" type="pres">
      <dgm:prSet presAssocID="{746B74BE-0A62-4263-A2DD-693201298DDD}" presName="rootText" presStyleLbl="node3" presStyleIdx="4" presStyleCnt="8">
        <dgm:presLayoutVars>
          <dgm:chPref val="3"/>
        </dgm:presLayoutVars>
      </dgm:prSet>
      <dgm:spPr/>
    </dgm:pt>
    <dgm:pt modelId="{7B2FE95B-A8BB-4FAA-8922-ED3133C4C938}" type="pres">
      <dgm:prSet presAssocID="{746B74BE-0A62-4263-A2DD-693201298DDD}" presName="rootConnector" presStyleLbl="node3" presStyleIdx="4" presStyleCnt="8"/>
      <dgm:spPr/>
    </dgm:pt>
    <dgm:pt modelId="{B0AF0756-4324-4F94-8A00-47227F8D8E44}" type="pres">
      <dgm:prSet presAssocID="{746B74BE-0A62-4263-A2DD-693201298DDD}" presName="hierChild4" presStyleCnt="0"/>
      <dgm:spPr/>
    </dgm:pt>
    <dgm:pt modelId="{CEBD8759-C609-47AF-BBE3-B2F532728E2A}" type="pres">
      <dgm:prSet presAssocID="{DE6C20F9-B475-4D9F-9E14-E7D06B995F0E}" presName="Name37" presStyleLbl="parChTrans1D4" presStyleIdx="5" presStyleCnt="9"/>
      <dgm:spPr/>
    </dgm:pt>
    <dgm:pt modelId="{2C2BF0D1-1DF2-4181-BFEE-D66449EE3D3F}" type="pres">
      <dgm:prSet presAssocID="{95EACCE7-8BA4-4A46-A3BF-9894F88EBBFE}" presName="hierRoot2" presStyleCnt="0">
        <dgm:presLayoutVars>
          <dgm:hierBranch val="init"/>
        </dgm:presLayoutVars>
      </dgm:prSet>
      <dgm:spPr/>
    </dgm:pt>
    <dgm:pt modelId="{F555F2D0-63CB-46DD-8D98-9035BF0E8BBA}" type="pres">
      <dgm:prSet presAssocID="{95EACCE7-8BA4-4A46-A3BF-9894F88EBBFE}" presName="rootComposite" presStyleCnt="0"/>
      <dgm:spPr/>
    </dgm:pt>
    <dgm:pt modelId="{D3833086-6700-48DB-A50B-8FD660012780}" type="pres">
      <dgm:prSet presAssocID="{95EACCE7-8BA4-4A46-A3BF-9894F88EBBFE}" presName="rootText" presStyleLbl="node4" presStyleIdx="5" presStyleCnt="9">
        <dgm:presLayoutVars>
          <dgm:chPref val="3"/>
        </dgm:presLayoutVars>
      </dgm:prSet>
      <dgm:spPr/>
    </dgm:pt>
    <dgm:pt modelId="{A5648CA5-D1F6-4176-BE16-E44795623D04}" type="pres">
      <dgm:prSet presAssocID="{95EACCE7-8BA4-4A46-A3BF-9894F88EBBFE}" presName="rootConnector" presStyleLbl="node4" presStyleIdx="5" presStyleCnt="9"/>
      <dgm:spPr/>
    </dgm:pt>
    <dgm:pt modelId="{AC6CB950-1F55-4916-B844-1BCA431A8243}" type="pres">
      <dgm:prSet presAssocID="{95EACCE7-8BA4-4A46-A3BF-9894F88EBBFE}" presName="hierChild4" presStyleCnt="0"/>
      <dgm:spPr/>
    </dgm:pt>
    <dgm:pt modelId="{47F6B1CA-5948-43C8-AA18-3D8CCC4CB1D1}" type="pres">
      <dgm:prSet presAssocID="{95EACCE7-8BA4-4A46-A3BF-9894F88EBBFE}" presName="hierChild5" presStyleCnt="0"/>
      <dgm:spPr/>
    </dgm:pt>
    <dgm:pt modelId="{740506F7-E98B-4354-A62D-37ECB2EFF3C0}" type="pres">
      <dgm:prSet presAssocID="{746B74BE-0A62-4263-A2DD-693201298DDD}" presName="hierChild5" presStyleCnt="0"/>
      <dgm:spPr/>
    </dgm:pt>
    <dgm:pt modelId="{FD7A7DA2-C11C-43A4-8706-6E4105F350C9}" type="pres">
      <dgm:prSet presAssocID="{C149A43D-23E1-481A-A632-7840602088F8}" presName="Name37" presStyleLbl="parChTrans1D3" presStyleIdx="5" presStyleCnt="8"/>
      <dgm:spPr/>
    </dgm:pt>
    <dgm:pt modelId="{8C0785E2-5864-4C2D-814D-260AA51F3CE7}" type="pres">
      <dgm:prSet presAssocID="{603FA477-98AC-4D3E-B66A-4333B42432FE}" presName="hierRoot2" presStyleCnt="0">
        <dgm:presLayoutVars>
          <dgm:hierBranch val="init"/>
        </dgm:presLayoutVars>
      </dgm:prSet>
      <dgm:spPr/>
    </dgm:pt>
    <dgm:pt modelId="{2B7EFC49-A2B8-403E-8B6B-F380604F8E67}" type="pres">
      <dgm:prSet presAssocID="{603FA477-98AC-4D3E-B66A-4333B42432FE}" presName="rootComposite" presStyleCnt="0"/>
      <dgm:spPr/>
    </dgm:pt>
    <dgm:pt modelId="{10F7FC48-065B-4979-ADE6-7110CD2499BC}" type="pres">
      <dgm:prSet presAssocID="{603FA477-98AC-4D3E-B66A-4333B42432FE}" presName="rootText" presStyleLbl="node3" presStyleIdx="5" presStyleCnt="8">
        <dgm:presLayoutVars>
          <dgm:chPref val="3"/>
        </dgm:presLayoutVars>
      </dgm:prSet>
      <dgm:spPr/>
    </dgm:pt>
    <dgm:pt modelId="{74090481-DADE-4CEF-9B0D-345A18740463}" type="pres">
      <dgm:prSet presAssocID="{603FA477-98AC-4D3E-B66A-4333B42432FE}" presName="rootConnector" presStyleLbl="node3" presStyleIdx="5" presStyleCnt="8"/>
      <dgm:spPr/>
    </dgm:pt>
    <dgm:pt modelId="{2DF1CC4F-5DB0-42BD-93EC-E93A2EAC3082}" type="pres">
      <dgm:prSet presAssocID="{603FA477-98AC-4D3E-B66A-4333B42432FE}" presName="hierChild4" presStyleCnt="0"/>
      <dgm:spPr/>
    </dgm:pt>
    <dgm:pt modelId="{E3A47F4B-B263-475C-99E2-E15827A3838A}" type="pres">
      <dgm:prSet presAssocID="{603FA477-98AC-4D3E-B66A-4333B42432FE}" presName="hierChild5" presStyleCnt="0"/>
      <dgm:spPr/>
    </dgm:pt>
    <dgm:pt modelId="{4DB6EC06-BAF1-4E24-AEE0-9FE6FC8162AC}" type="pres">
      <dgm:prSet presAssocID="{5A98E603-B85B-4C4F-9D27-3A2051BCE7BF}" presName="hierChild5" presStyleCnt="0"/>
      <dgm:spPr/>
    </dgm:pt>
    <dgm:pt modelId="{C06D1318-0314-4F91-8F59-1CF5747D7DCC}" type="pres">
      <dgm:prSet presAssocID="{989D0D5A-664B-4E47-B5C9-A2AE767A8C97}" presName="Name37" presStyleLbl="parChTrans1D2" presStyleIdx="3" presStyleCnt="4"/>
      <dgm:spPr/>
    </dgm:pt>
    <dgm:pt modelId="{2B16708C-366B-4CE6-9483-1281822CD802}" type="pres">
      <dgm:prSet presAssocID="{1FC648C5-B3DE-4BDF-975A-F886163B61E8}" presName="hierRoot2" presStyleCnt="0">
        <dgm:presLayoutVars>
          <dgm:hierBranch val="init"/>
        </dgm:presLayoutVars>
      </dgm:prSet>
      <dgm:spPr/>
    </dgm:pt>
    <dgm:pt modelId="{ECCDC6D4-D649-409B-AAA0-C893AE6E0C39}" type="pres">
      <dgm:prSet presAssocID="{1FC648C5-B3DE-4BDF-975A-F886163B61E8}" presName="rootComposite" presStyleCnt="0"/>
      <dgm:spPr/>
    </dgm:pt>
    <dgm:pt modelId="{1D097542-AA05-4B0E-9B0C-74F00ED8F22A}" type="pres">
      <dgm:prSet presAssocID="{1FC648C5-B3DE-4BDF-975A-F886163B61E8}" presName="rootText" presStyleLbl="node2" presStyleIdx="3" presStyleCnt="4">
        <dgm:presLayoutVars>
          <dgm:chPref val="3"/>
        </dgm:presLayoutVars>
      </dgm:prSet>
      <dgm:spPr/>
    </dgm:pt>
    <dgm:pt modelId="{DC119F86-78AD-4267-B4EE-B68B1C00BCC7}" type="pres">
      <dgm:prSet presAssocID="{1FC648C5-B3DE-4BDF-975A-F886163B61E8}" presName="rootConnector" presStyleLbl="node2" presStyleIdx="3" presStyleCnt="4"/>
      <dgm:spPr/>
    </dgm:pt>
    <dgm:pt modelId="{95F018EC-CEA4-437F-BC59-8FBE00D71351}" type="pres">
      <dgm:prSet presAssocID="{1FC648C5-B3DE-4BDF-975A-F886163B61E8}" presName="hierChild4" presStyleCnt="0"/>
      <dgm:spPr/>
    </dgm:pt>
    <dgm:pt modelId="{53E69D44-8AE7-4964-BF6B-37EC0033ECE0}" type="pres">
      <dgm:prSet presAssocID="{1BE3BEF1-1A4F-43F4-AF30-AC8012BA0BDF}" presName="Name37" presStyleLbl="parChTrans1D3" presStyleIdx="6" presStyleCnt="8"/>
      <dgm:spPr/>
    </dgm:pt>
    <dgm:pt modelId="{BE88BA6D-EEA8-41FC-BADA-CF5BE5544EC3}" type="pres">
      <dgm:prSet presAssocID="{0768F630-9749-4F66-8B76-6B23DCE99365}" presName="hierRoot2" presStyleCnt="0">
        <dgm:presLayoutVars>
          <dgm:hierBranch val="init"/>
        </dgm:presLayoutVars>
      </dgm:prSet>
      <dgm:spPr/>
    </dgm:pt>
    <dgm:pt modelId="{0A99C662-D87A-4121-AC0F-4A5B9D1D9C91}" type="pres">
      <dgm:prSet presAssocID="{0768F630-9749-4F66-8B76-6B23DCE99365}" presName="rootComposite" presStyleCnt="0"/>
      <dgm:spPr/>
    </dgm:pt>
    <dgm:pt modelId="{D272CF20-7C71-4972-82D7-928361A5A790}" type="pres">
      <dgm:prSet presAssocID="{0768F630-9749-4F66-8B76-6B23DCE99365}" presName="rootText" presStyleLbl="node3" presStyleIdx="6" presStyleCnt="8">
        <dgm:presLayoutVars>
          <dgm:chPref val="3"/>
        </dgm:presLayoutVars>
      </dgm:prSet>
      <dgm:spPr/>
    </dgm:pt>
    <dgm:pt modelId="{A476C996-5806-445E-8AD0-7E180DD44016}" type="pres">
      <dgm:prSet presAssocID="{0768F630-9749-4F66-8B76-6B23DCE99365}" presName="rootConnector" presStyleLbl="node3" presStyleIdx="6" presStyleCnt="8"/>
      <dgm:spPr/>
    </dgm:pt>
    <dgm:pt modelId="{FF1AD433-38AD-49CE-95C1-65BB862D46B8}" type="pres">
      <dgm:prSet presAssocID="{0768F630-9749-4F66-8B76-6B23DCE99365}" presName="hierChild4" presStyleCnt="0"/>
      <dgm:spPr/>
    </dgm:pt>
    <dgm:pt modelId="{AFC20B0B-73E6-4E43-9B16-3DD6C6D2C440}" type="pres">
      <dgm:prSet presAssocID="{46ED1147-854F-41CB-947A-5652694DBCB1}" presName="Name37" presStyleLbl="parChTrans1D4" presStyleIdx="6" presStyleCnt="9"/>
      <dgm:spPr/>
    </dgm:pt>
    <dgm:pt modelId="{2AE8D17E-E6DE-4692-9303-418AC0B7C7D6}" type="pres">
      <dgm:prSet presAssocID="{86C01776-8B32-470E-BD4B-68AC32FE6F96}" presName="hierRoot2" presStyleCnt="0">
        <dgm:presLayoutVars>
          <dgm:hierBranch val="init"/>
        </dgm:presLayoutVars>
      </dgm:prSet>
      <dgm:spPr/>
    </dgm:pt>
    <dgm:pt modelId="{B524B718-37BB-4642-94E0-ECD5B04B7C95}" type="pres">
      <dgm:prSet presAssocID="{86C01776-8B32-470E-BD4B-68AC32FE6F96}" presName="rootComposite" presStyleCnt="0"/>
      <dgm:spPr/>
    </dgm:pt>
    <dgm:pt modelId="{0204B66E-9D76-4C48-8094-2304999DCFBF}" type="pres">
      <dgm:prSet presAssocID="{86C01776-8B32-470E-BD4B-68AC32FE6F96}" presName="rootText" presStyleLbl="node4" presStyleIdx="6" presStyleCnt="9">
        <dgm:presLayoutVars>
          <dgm:chPref val="3"/>
        </dgm:presLayoutVars>
      </dgm:prSet>
      <dgm:spPr/>
    </dgm:pt>
    <dgm:pt modelId="{45C5D42B-6EC6-4809-BF91-6CCC5DDD5F2B}" type="pres">
      <dgm:prSet presAssocID="{86C01776-8B32-470E-BD4B-68AC32FE6F96}" presName="rootConnector" presStyleLbl="node4" presStyleIdx="6" presStyleCnt="9"/>
      <dgm:spPr/>
    </dgm:pt>
    <dgm:pt modelId="{1EDA4867-E5DC-4FB0-8FF1-84FFB7FC40D7}" type="pres">
      <dgm:prSet presAssocID="{86C01776-8B32-470E-BD4B-68AC32FE6F96}" presName="hierChild4" presStyleCnt="0"/>
      <dgm:spPr/>
    </dgm:pt>
    <dgm:pt modelId="{5ED60BD9-4008-4724-98C3-97012C8C5AD0}" type="pres">
      <dgm:prSet presAssocID="{86C01776-8B32-470E-BD4B-68AC32FE6F96}" presName="hierChild5" presStyleCnt="0"/>
      <dgm:spPr/>
    </dgm:pt>
    <dgm:pt modelId="{1C315B7C-C493-43EB-B47D-AB65BF0BC545}" type="pres">
      <dgm:prSet presAssocID="{0768F630-9749-4F66-8B76-6B23DCE99365}" presName="hierChild5" presStyleCnt="0"/>
      <dgm:spPr/>
    </dgm:pt>
    <dgm:pt modelId="{D680EDF6-A443-45C7-9781-D7D0E0EF3910}" type="pres">
      <dgm:prSet presAssocID="{83CFA3F8-DF8F-4514-BF59-5C5B3327D855}" presName="Name37" presStyleLbl="parChTrans1D3" presStyleIdx="7" presStyleCnt="8"/>
      <dgm:spPr/>
    </dgm:pt>
    <dgm:pt modelId="{5DF3D628-D70A-4AD3-9B1C-E5E0B9571388}" type="pres">
      <dgm:prSet presAssocID="{81DAC8B7-AF76-413A-B3CB-6BD280DB16CA}" presName="hierRoot2" presStyleCnt="0">
        <dgm:presLayoutVars>
          <dgm:hierBranch val="init"/>
        </dgm:presLayoutVars>
      </dgm:prSet>
      <dgm:spPr/>
    </dgm:pt>
    <dgm:pt modelId="{FE86CC41-B52D-4250-ABDF-BF798EDE337B}" type="pres">
      <dgm:prSet presAssocID="{81DAC8B7-AF76-413A-B3CB-6BD280DB16CA}" presName="rootComposite" presStyleCnt="0"/>
      <dgm:spPr/>
    </dgm:pt>
    <dgm:pt modelId="{482ACDC1-5182-476B-B205-97914682E509}" type="pres">
      <dgm:prSet presAssocID="{81DAC8B7-AF76-413A-B3CB-6BD280DB16CA}" presName="rootText" presStyleLbl="node3" presStyleIdx="7" presStyleCnt="8">
        <dgm:presLayoutVars>
          <dgm:chPref val="3"/>
        </dgm:presLayoutVars>
      </dgm:prSet>
      <dgm:spPr/>
    </dgm:pt>
    <dgm:pt modelId="{DBD52CB7-3E81-465B-9241-1EA6EF7ACA25}" type="pres">
      <dgm:prSet presAssocID="{81DAC8B7-AF76-413A-B3CB-6BD280DB16CA}" presName="rootConnector" presStyleLbl="node3" presStyleIdx="7" presStyleCnt="8"/>
      <dgm:spPr/>
    </dgm:pt>
    <dgm:pt modelId="{640F5ACB-C3E2-48F1-B35A-066423753AB3}" type="pres">
      <dgm:prSet presAssocID="{81DAC8B7-AF76-413A-B3CB-6BD280DB16CA}" presName="hierChild4" presStyleCnt="0"/>
      <dgm:spPr/>
    </dgm:pt>
    <dgm:pt modelId="{62AD74A9-0EA8-43A0-B600-4326126F1188}" type="pres">
      <dgm:prSet presAssocID="{C1E19714-8DD5-4BF1-B9D5-455B81E794D7}" presName="Name37" presStyleLbl="parChTrans1D4" presStyleIdx="7" presStyleCnt="9"/>
      <dgm:spPr/>
    </dgm:pt>
    <dgm:pt modelId="{29C6DAB3-9B54-4768-A684-2B9632BA05C5}" type="pres">
      <dgm:prSet presAssocID="{6C7C05B8-1A6C-4EC2-85B8-EC7C093F9A92}" presName="hierRoot2" presStyleCnt="0">
        <dgm:presLayoutVars>
          <dgm:hierBranch val="init"/>
        </dgm:presLayoutVars>
      </dgm:prSet>
      <dgm:spPr/>
    </dgm:pt>
    <dgm:pt modelId="{CC4059B4-5A98-4FBE-9D0C-E2AD95792AE4}" type="pres">
      <dgm:prSet presAssocID="{6C7C05B8-1A6C-4EC2-85B8-EC7C093F9A92}" presName="rootComposite" presStyleCnt="0"/>
      <dgm:spPr/>
    </dgm:pt>
    <dgm:pt modelId="{4D78A00F-ED58-48EA-B3C1-09C39C4B95CA}" type="pres">
      <dgm:prSet presAssocID="{6C7C05B8-1A6C-4EC2-85B8-EC7C093F9A92}" presName="rootText" presStyleLbl="node4" presStyleIdx="7" presStyleCnt="9" custScaleY="115439">
        <dgm:presLayoutVars>
          <dgm:chPref val="3"/>
        </dgm:presLayoutVars>
      </dgm:prSet>
      <dgm:spPr/>
    </dgm:pt>
    <dgm:pt modelId="{D3556AA8-8773-4DDD-BDD4-929557884C9C}" type="pres">
      <dgm:prSet presAssocID="{6C7C05B8-1A6C-4EC2-85B8-EC7C093F9A92}" presName="rootConnector" presStyleLbl="node4" presStyleIdx="7" presStyleCnt="9"/>
      <dgm:spPr/>
    </dgm:pt>
    <dgm:pt modelId="{A4FDC050-1B6E-428A-80EF-D02A9CDB8F38}" type="pres">
      <dgm:prSet presAssocID="{6C7C05B8-1A6C-4EC2-85B8-EC7C093F9A92}" presName="hierChild4" presStyleCnt="0"/>
      <dgm:spPr/>
    </dgm:pt>
    <dgm:pt modelId="{4AD79986-6EFA-41CF-940C-0582B843292C}" type="pres">
      <dgm:prSet presAssocID="{7A16E394-2D9C-4440-BAD2-583E3CC0816C}" presName="Name37" presStyleLbl="parChTrans1D4" presStyleIdx="8" presStyleCnt="9"/>
      <dgm:spPr/>
    </dgm:pt>
    <dgm:pt modelId="{3E0262B6-2F16-4B52-B624-A4B79C21B3C5}" type="pres">
      <dgm:prSet presAssocID="{FA05E88F-488C-4F0A-8BA1-60619F638DCF}" presName="hierRoot2" presStyleCnt="0">
        <dgm:presLayoutVars>
          <dgm:hierBranch val="init"/>
        </dgm:presLayoutVars>
      </dgm:prSet>
      <dgm:spPr/>
    </dgm:pt>
    <dgm:pt modelId="{0AC4EA3F-FD31-4895-A703-8C52B6F25C61}" type="pres">
      <dgm:prSet presAssocID="{FA05E88F-488C-4F0A-8BA1-60619F638DCF}" presName="rootComposite" presStyleCnt="0"/>
      <dgm:spPr/>
    </dgm:pt>
    <dgm:pt modelId="{B6C4BCD7-BDE3-41B6-AA75-59F2D8907594}" type="pres">
      <dgm:prSet presAssocID="{FA05E88F-488C-4F0A-8BA1-60619F638DCF}" presName="rootText" presStyleLbl="node4" presStyleIdx="8" presStyleCnt="9">
        <dgm:presLayoutVars>
          <dgm:chPref val="3"/>
        </dgm:presLayoutVars>
      </dgm:prSet>
      <dgm:spPr/>
    </dgm:pt>
    <dgm:pt modelId="{80E547F6-361D-43DF-B9BC-3B78ED47D746}" type="pres">
      <dgm:prSet presAssocID="{FA05E88F-488C-4F0A-8BA1-60619F638DCF}" presName="rootConnector" presStyleLbl="node4" presStyleIdx="8" presStyleCnt="9"/>
      <dgm:spPr/>
    </dgm:pt>
    <dgm:pt modelId="{B3ED80DD-38C3-4E6A-A57B-F0E3BF7EDF69}" type="pres">
      <dgm:prSet presAssocID="{FA05E88F-488C-4F0A-8BA1-60619F638DCF}" presName="hierChild4" presStyleCnt="0"/>
      <dgm:spPr/>
    </dgm:pt>
    <dgm:pt modelId="{64CE6BB2-250A-4463-9162-DF5250849E9A}" type="pres">
      <dgm:prSet presAssocID="{FA05E88F-488C-4F0A-8BA1-60619F638DCF}" presName="hierChild5" presStyleCnt="0"/>
      <dgm:spPr/>
    </dgm:pt>
    <dgm:pt modelId="{5CA39154-0C1E-410B-AABB-15734C44A3F4}" type="pres">
      <dgm:prSet presAssocID="{6C7C05B8-1A6C-4EC2-85B8-EC7C093F9A92}" presName="hierChild5" presStyleCnt="0"/>
      <dgm:spPr/>
    </dgm:pt>
    <dgm:pt modelId="{D6320A84-911F-4D2C-86C4-9A420C0B5913}" type="pres">
      <dgm:prSet presAssocID="{81DAC8B7-AF76-413A-B3CB-6BD280DB16CA}" presName="hierChild5" presStyleCnt="0"/>
      <dgm:spPr/>
    </dgm:pt>
    <dgm:pt modelId="{758E51B0-77A8-4C19-A112-AEFDC4951016}" type="pres">
      <dgm:prSet presAssocID="{1FC648C5-B3DE-4BDF-975A-F886163B61E8}" presName="hierChild5" presStyleCnt="0"/>
      <dgm:spPr/>
    </dgm:pt>
    <dgm:pt modelId="{6825BBAA-A632-4525-824B-ED6B5175CFD7}" type="pres">
      <dgm:prSet presAssocID="{356FF828-75A5-460B-A2B0-CC10CEBFFBA6}" presName="hierChild3" presStyleCnt="0"/>
      <dgm:spPr/>
    </dgm:pt>
  </dgm:ptLst>
  <dgm:cxnLst>
    <dgm:cxn modelId="{0E2B3F05-3FB1-421A-86EC-24DD642EA714}" type="presOf" srcId="{7FA46DCB-B6FE-40B3-872E-B302ED5870B3}" destId="{5E7810CA-7702-48A1-B2D3-DC99DCEF4BB4}" srcOrd="0" destOrd="0" presId="urn:microsoft.com/office/officeart/2005/8/layout/orgChart1"/>
    <dgm:cxn modelId="{F9D0DC09-EE01-44A5-9AAE-AE2E9693B45F}" srcId="{FD062974-FF3D-4FFA-B18F-489D104A6396}" destId="{56D901AD-8FF6-4C7D-84BC-A35F5D1A5298}" srcOrd="0" destOrd="0" parTransId="{159CFCC8-679D-4DC0-9733-A14579F827B5}" sibTransId="{E11E8ADC-7C46-48FB-A08A-E2D919C25008}"/>
    <dgm:cxn modelId="{842ADA0A-D056-4E9A-B0A3-4BC006837802}" srcId="{1FC648C5-B3DE-4BDF-975A-F886163B61E8}" destId="{0768F630-9749-4F66-8B76-6B23DCE99365}" srcOrd="0" destOrd="0" parTransId="{1BE3BEF1-1A4F-43F4-AF30-AC8012BA0BDF}" sibTransId="{8252714B-3C81-4F57-A2C8-58B9FA9145BE}"/>
    <dgm:cxn modelId="{4F1BB90E-55AA-430C-A775-FCD99647757A}" type="presOf" srcId="{F720F7A3-B165-4ECB-A043-9E5818B87D39}" destId="{014E4C2D-E552-48CB-B724-8A22B7470380}" srcOrd="0" destOrd="0" presId="urn:microsoft.com/office/officeart/2005/8/layout/orgChart1"/>
    <dgm:cxn modelId="{418C7110-8979-4134-8B56-3576E6ED9061}" type="presOf" srcId="{6B7B2A42-9B13-4A0E-992D-7D1061361CBD}" destId="{87F7A4A7-7337-4A59-B987-EA1CFEF11FF9}" srcOrd="0" destOrd="0" presId="urn:microsoft.com/office/officeart/2005/8/layout/orgChart1"/>
    <dgm:cxn modelId="{F6393B11-ECF7-4802-B227-14F80E0E5685}" type="presOf" srcId="{FA05E88F-488C-4F0A-8BA1-60619F638DCF}" destId="{B6C4BCD7-BDE3-41B6-AA75-59F2D8907594}" srcOrd="0" destOrd="0" presId="urn:microsoft.com/office/officeart/2005/8/layout/orgChart1"/>
    <dgm:cxn modelId="{7A585415-F859-4564-9708-AEB0B45F8B5B}" srcId="{6C7C05B8-1A6C-4EC2-85B8-EC7C093F9A92}" destId="{FA05E88F-488C-4F0A-8BA1-60619F638DCF}" srcOrd="0" destOrd="0" parTransId="{7A16E394-2D9C-4440-BAD2-583E3CC0816C}" sibTransId="{1100F3DB-0BB7-4263-9279-B4289EB69C69}"/>
    <dgm:cxn modelId="{09F7F518-A3E0-4503-B43A-825BDD7EF764}" srcId="{E43AED46-3F1E-47A3-8235-6CC1CE117E6D}" destId="{356FF828-75A5-460B-A2B0-CC10CEBFFBA6}" srcOrd="0" destOrd="0" parTransId="{680BECD4-6DBE-4102-8D4E-9C0D185FE7FF}" sibTransId="{30032E0F-6656-45B5-A1FD-76B875325887}"/>
    <dgm:cxn modelId="{AB4F3C1A-65AE-4FA8-BAE9-6D00C96A94FC}" type="presOf" srcId="{0768F630-9749-4F66-8B76-6B23DCE99365}" destId="{D272CF20-7C71-4972-82D7-928361A5A790}" srcOrd="0" destOrd="0" presId="urn:microsoft.com/office/officeart/2005/8/layout/orgChart1"/>
    <dgm:cxn modelId="{5475511B-5614-4111-A917-EAA0391C1184}" type="presOf" srcId="{05FF0766-5F03-4EAA-9091-15A5869AF545}" destId="{D0F5F951-DBD5-4524-9D9C-24079664EACD}" srcOrd="0" destOrd="0" presId="urn:microsoft.com/office/officeart/2005/8/layout/orgChart1"/>
    <dgm:cxn modelId="{D98DD41B-1482-4A91-AFC7-13C2833FB4F6}" type="presOf" srcId="{2E0BC91A-CDA3-4E1B-939E-F0301AA8FA2D}" destId="{FCE952C5-C831-41A4-9B8A-DBAC2307D0CB}" srcOrd="0" destOrd="0" presId="urn:microsoft.com/office/officeart/2005/8/layout/orgChart1"/>
    <dgm:cxn modelId="{31F9611C-D2AE-460C-8073-53E3DC57D7B7}" type="presOf" srcId="{F9A3D0F8-0918-49CC-8F27-BFBB225186B6}" destId="{FAA659FD-E37A-4532-9778-8B150BB01545}" srcOrd="0" destOrd="0" presId="urn:microsoft.com/office/officeart/2005/8/layout/orgChart1"/>
    <dgm:cxn modelId="{DD6F7C1D-968F-4D51-8B23-DD2FD8C26B47}" srcId="{356FF828-75A5-460B-A2B0-CC10CEBFFBA6}" destId="{2E696104-F8CA-4610-B7EE-D224DA4B23E7}" srcOrd="0" destOrd="0" parTransId="{B79100E6-0FCB-40A7-AD74-EB96678EB054}" sibTransId="{F10EE9D5-384B-4A97-B302-7E923A4355A6}"/>
    <dgm:cxn modelId="{5E6C4F22-5178-40C5-B01C-934325446EB8}" type="presOf" srcId="{E43AED46-3F1E-47A3-8235-6CC1CE117E6D}" destId="{CE9AECBC-0068-4DD2-9AE9-D31FB97B953B}" srcOrd="0" destOrd="0" presId="urn:microsoft.com/office/officeart/2005/8/layout/orgChart1"/>
    <dgm:cxn modelId="{E9DE0324-0A20-4948-BEB3-1A07FB513D03}" type="presOf" srcId="{56D901AD-8FF6-4C7D-84BC-A35F5D1A5298}" destId="{B2CE0937-9C99-417A-85C5-798924DB24B6}" srcOrd="1" destOrd="0" presId="urn:microsoft.com/office/officeart/2005/8/layout/orgChart1"/>
    <dgm:cxn modelId="{39B18E24-43D0-49E1-B236-DA964E5AF760}" srcId="{356FF828-75A5-460B-A2B0-CC10CEBFFBA6}" destId="{1FC648C5-B3DE-4BDF-975A-F886163B61E8}" srcOrd="3" destOrd="0" parTransId="{989D0D5A-664B-4E47-B5C9-A2AE767A8C97}" sibTransId="{3F646696-4C58-4179-AFE6-0961E7BF0653}"/>
    <dgm:cxn modelId="{87215428-EBC5-4D34-9B20-64D15B1CC5E3}" type="presOf" srcId="{6C7C05B8-1A6C-4EC2-85B8-EC7C093F9A92}" destId="{4D78A00F-ED58-48EA-B3C1-09C39C4B95CA}" srcOrd="0" destOrd="0" presId="urn:microsoft.com/office/officeart/2005/8/layout/orgChart1"/>
    <dgm:cxn modelId="{046DAA29-2044-4388-A72B-B6F7B862E103}" type="presOf" srcId="{5A98E603-B85B-4C4F-9D27-3A2051BCE7BF}" destId="{DDCA20AD-1E72-4D8C-84B4-6557FC482FDF}" srcOrd="0" destOrd="0" presId="urn:microsoft.com/office/officeart/2005/8/layout/orgChart1"/>
    <dgm:cxn modelId="{30CC092C-6BD3-4A2F-95F2-5BE63AE88BBF}" type="presOf" srcId="{2E696104-F8CA-4610-B7EE-D224DA4B23E7}" destId="{15C07FAD-7033-49F8-83E3-2B2C1BA70C95}" srcOrd="0" destOrd="0" presId="urn:microsoft.com/office/officeart/2005/8/layout/orgChart1"/>
    <dgm:cxn modelId="{225B8632-B0F8-4CC3-9A96-F9922568E95D}" type="presOf" srcId="{7FA46DCB-B6FE-40B3-872E-B302ED5870B3}" destId="{D1F528CC-3603-450B-B3D1-7A7A0F8CC1FA}" srcOrd="1" destOrd="0" presId="urn:microsoft.com/office/officeart/2005/8/layout/orgChart1"/>
    <dgm:cxn modelId="{9DAC9F33-0185-4A07-B4F6-07C514600087}" type="presOf" srcId="{DE6C20F9-B475-4D9F-9E14-E7D06B995F0E}" destId="{CEBD8759-C609-47AF-BBE3-B2F532728E2A}" srcOrd="0" destOrd="0" presId="urn:microsoft.com/office/officeart/2005/8/layout/orgChart1"/>
    <dgm:cxn modelId="{B610B139-7177-40DE-9426-AAD58F05BD0B}" type="presOf" srcId="{E6C7BD79-F46C-4A48-9097-8FBEE5C8BD0D}" destId="{1B79F46D-3C74-41AE-B4ED-FE3522554184}" srcOrd="0" destOrd="0" presId="urn:microsoft.com/office/officeart/2005/8/layout/orgChart1"/>
    <dgm:cxn modelId="{27D1423A-6C4C-43D2-AC4A-13373B07B0D2}" srcId="{746B74BE-0A62-4263-A2DD-693201298DDD}" destId="{95EACCE7-8BA4-4A46-A3BF-9894F88EBBFE}" srcOrd="0" destOrd="0" parTransId="{DE6C20F9-B475-4D9F-9E14-E7D06B995F0E}" sibTransId="{676A52B8-4A9D-40FB-8E1E-647089E1E922}"/>
    <dgm:cxn modelId="{23078D3A-252A-4C72-AE55-156A560CEDC1}" type="presOf" srcId="{7111174A-CF08-43CD-9CE8-001AD3491C59}" destId="{C13B8517-FA84-40CF-A54E-034D37BC68BF}" srcOrd="0" destOrd="0" presId="urn:microsoft.com/office/officeart/2005/8/layout/orgChart1"/>
    <dgm:cxn modelId="{B2A24A3C-CC9F-4C43-9883-1AC0D20CA6D6}" type="presOf" srcId="{989D0D5A-664B-4E47-B5C9-A2AE767A8C97}" destId="{C06D1318-0314-4F91-8F59-1CF5747D7DCC}" srcOrd="0" destOrd="0" presId="urn:microsoft.com/office/officeart/2005/8/layout/orgChart1"/>
    <dgm:cxn modelId="{617C6F40-6E51-4C5D-852E-0CB968D704CE}" type="presOf" srcId="{E87D3C09-AA14-437C-A8D6-035E0081C986}" destId="{77C199D7-1264-4D89-A116-ED534E9F1BA0}" srcOrd="0" destOrd="0" presId="urn:microsoft.com/office/officeart/2005/8/layout/orgChart1"/>
    <dgm:cxn modelId="{6270D95E-2B3A-4211-B98E-27A12D987677}" type="presOf" srcId="{46ED1147-854F-41CB-947A-5652694DBCB1}" destId="{AFC20B0B-73E6-4E43-9B16-3DD6C6D2C440}" srcOrd="0" destOrd="0" presId="urn:microsoft.com/office/officeart/2005/8/layout/orgChart1"/>
    <dgm:cxn modelId="{143E8941-D202-4BA4-AA89-A496A3D47968}" srcId="{7FA46DCB-B6FE-40B3-872E-B302ED5870B3}" destId="{E87D3C09-AA14-437C-A8D6-035E0081C986}" srcOrd="0" destOrd="0" parTransId="{FC92BDC9-C5FF-4C97-82A6-DB75DA191012}" sibTransId="{FD1056F9-930E-48E7-B96C-CA0681176776}"/>
    <dgm:cxn modelId="{CF37C443-5D08-44D9-92FD-4A763AC2897A}" type="presOf" srcId="{1BE3BEF1-1A4F-43F4-AF30-AC8012BA0BDF}" destId="{53E69D44-8AE7-4964-BF6B-37EC0033ECE0}" srcOrd="0" destOrd="0" presId="urn:microsoft.com/office/officeart/2005/8/layout/orgChart1"/>
    <dgm:cxn modelId="{077C3964-84FC-40EF-B7E7-3376F59A522F}" type="presOf" srcId="{83CFA3F8-DF8F-4514-BF59-5C5B3327D855}" destId="{D680EDF6-A443-45C7-9781-D7D0E0EF3910}" srcOrd="0" destOrd="0" presId="urn:microsoft.com/office/officeart/2005/8/layout/orgChart1"/>
    <dgm:cxn modelId="{71DB7046-7B01-4044-82CD-CFD86E2C683F}" type="presOf" srcId="{95EACCE7-8BA4-4A46-A3BF-9894F88EBBFE}" destId="{A5648CA5-D1F6-4176-BE16-E44795623D04}" srcOrd="1" destOrd="0" presId="urn:microsoft.com/office/officeart/2005/8/layout/orgChart1"/>
    <dgm:cxn modelId="{B96C014A-D3F5-4E9F-B11A-DB61FFA1B418}" srcId="{5A98E603-B85B-4C4F-9D27-3A2051BCE7BF}" destId="{6517AB6B-05BC-41E3-81CF-CD27AC76AE42}" srcOrd="0" destOrd="0" parTransId="{6E913018-87E6-4845-89A3-9E12F14E58C9}" sibTransId="{EDEA1057-BCB7-479E-9656-EF67AA94C322}"/>
    <dgm:cxn modelId="{9D43494A-F936-4B2F-BF0B-484A0D82778D}" type="presOf" srcId="{B33ED22F-E569-49A4-837F-7EE4B2E96FED}" destId="{76D681B9-09DF-4816-BF18-7B691076512B}" srcOrd="1" destOrd="0" presId="urn:microsoft.com/office/officeart/2005/8/layout/orgChart1"/>
    <dgm:cxn modelId="{FA56C94C-A3C1-43AD-A89E-DCF50B2582A8}" srcId="{81DAC8B7-AF76-413A-B3CB-6BD280DB16CA}" destId="{6C7C05B8-1A6C-4EC2-85B8-EC7C093F9A92}" srcOrd="0" destOrd="0" parTransId="{C1E19714-8DD5-4BF1-B9D5-455B81E794D7}" sibTransId="{774CDC99-6C59-406D-AD6E-D905706742F5}"/>
    <dgm:cxn modelId="{CE58E34C-8E5C-45E0-83E5-9E772635C5C3}" type="presOf" srcId="{FA05E88F-488C-4F0A-8BA1-60619F638DCF}" destId="{80E547F6-361D-43DF-B9BC-3B78ED47D746}" srcOrd="1" destOrd="0" presId="urn:microsoft.com/office/officeart/2005/8/layout/orgChart1"/>
    <dgm:cxn modelId="{A9AA4D6F-18C7-45B1-8844-E43BCBDB7BCD}" type="presOf" srcId="{B1FAC673-6743-42F7-B5AB-A71AAE17B8D0}" destId="{F2E10F64-2936-4230-81AB-DB046B0E3174}" srcOrd="1" destOrd="0" presId="urn:microsoft.com/office/officeart/2005/8/layout/orgChart1"/>
    <dgm:cxn modelId="{2788B04F-D2D7-4F6A-90E6-35300D69991D}" type="presOf" srcId="{C1E19714-8DD5-4BF1-B9D5-455B81E794D7}" destId="{62AD74A9-0EA8-43A0-B600-4326126F1188}" srcOrd="0" destOrd="0" presId="urn:microsoft.com/office/officeart/2005/8/layout/orgChart1"/>
    <dgm:cxn modelId="{F9A98872-4B17-4EAA-9285-77114EDE6D66}" type="presOf" srcId="{746B74BE-0A62-4263-A2DD-693201298DDD}" destId="{4159C869-3CE2-4236-8CD5-694245604611}" srcOrd="0" destOrd="0" presId="urn:microsoft.com/office/officeart/2005/8/layout/orgChart1"/>
    <dgm:cxn modelId="{C36AFC72-B3D4-4C89-A277-CC4F6061B352}" type="presOf" srcId="{0768F630-9749-4F66-8B76-6B23DCE99365}" destId="{A476C996-5806-445E-8AD0-7E180DD44016}" srcOrd="1" destOrd="0" presId="urn:microsoft.com/office/officeart/2005/8/layout/orgChart1"/>
    <dgm:cxn modelId="{BA8DA675-916E-4036-BD2A-BA8998082370}" srcId="{356FF828-75A5-460B-A2B0-CC10CEBFFBA6}" destId="{5A98E603-B85B-4C4F-9D27-3A2051BCE7BF}" srcOrd="2" destOrd="0" parTransId="{A02F4FA7-3FC8-420E-ABA3-AF8926197CE2}" sibTransId="{E11BB8AA-69C3-405E-99F2-E80E20A96716}"/>
    <dgm:cxn modelId="{D4A67976-0C82-4B79-8592-D99CD03431E1}" type="presOf" srcId="{159CFCC8-679D-4DC0-9733-A14579F827B5}" destId="{C3F9D521-7CBC-4944-AEE6-84B60D1219E1}" srcOrd="0" destOrd="0" presId="urn:microsoft.com/office/officeart/2005/8/layout/orgChart1"/>
    <dgm:cxn modelId="{D0CD6257-C3F8-4AB7-872A-76E39653A3D9}" type="presOf" srcId="{A02F4FA7-3FC8-420E-ABA3-AF8926197CE2}" destId="{630FE987-EC0B-43C7-985C-8BC254B6F982}" srcOrd="0" destOrd="0" presId="urn:microsoft.com/office/officeart/2005/8/layout/orgChart1"/>
    <dgm:cxn modelId="{E15CBB77-4C2C-487D-B05A-42FCE4B4EF24}" type="presOf" srcId="{FD062974-FF3D-4FFA-B18F-489D104A6396}" destId="{34BCE5EB-F1CF-4FBF-A40B-B128B28119C0}" srcOrd="1" destOrd="0" presId="urn:microsoft.com/office/officeart/2005/8/layout/orgChart1"/>
    <dgm:cxn modelId="{3CDD4F58-581B-40C1-A64F-7F31CE2059FC}" type="presOf" srcId="{C149A43D-23E1-481A-A632-7840602088F8}" destId="{FD7A7DA2-C11C-43A4-8706-6E4105F350C9}" srcOrd="0" destOrd="0" presId="urn:microsoft.com/office/officeart/2005/8/layout/orgChart1"/>
    <dgm:cxn modelId="{6E43C658-560C-4FBF-9006-4348A3C028A9}" type="presOf" srcId="{27F43290-9D16-40B5-8458-69AF456BD39D}" destId="{5E04811F-443C-45AD-8CD2-4EBEB594ACB0}" srcOrd="0" destOrd="0" presId="urn:microsoft.com/office/officeart/2005/8/layout/orgChart1"/>
    <dgm:cxn modelId="{2C5A4E79-7397-428B-ABCB-8704438FCDE4}" type="presOf" srcId="{56D901AD-8FF6-4C7D-84BC-A35F5D1A5298}" destId="{B99E0AB4-A98D-4CF3-9C01-3ED770B25598}" srcOrd="0" destOrd="0" presId="urn:microsoft.com/office/officeart/2005/8/layout/orgChart1"/>
    <dgm:cxn modelId="{8F24168A-A96E-49A1-9306-A54334E65BF1}" type="presOf" srcId="{603FA477-98AC-4D3E-B66A-4333B42432FE}" destId="{74090481-DADE-4CEF-9B0D-345A18740463}" srcOrd="1" destOrd="0" presId="urn:microsoft.com/office/officeart/2005/8/layout/orgChart1"/>
    <dgm:cxn modelId="{2EB5AA8B-28EC-4F2B-94B9-0B7AE9334861}" type="presOf" srcId="{FE66F82F-9A60-4CE6-A5BC-1EC9935C7941}" destId="{994FC354-031B-4C45-90AE-76F32EF2349E}" srcOrd="0" destOrd="0" presId="urn:microsoft.com/office/officeart/2005/8/layout/orgChart1"/>
    <dgm:cxn modelId="{01454B8E-649C-4B1F-A156-ACEE8FB76A6B}" srcId="{356FF828-75A5-460B-A2B0-CC10CEBFFBA6}" destId="{B33ED22F-E569-49A4-837F-7EE4B2E96FED}" srcOrd="1" destOrd="0" parTransId="{F720F7A3-B165-4ECB-A043-9E5818B87D39}" sibTransId="{552BED8A-B99E-4C64-8DAD-A8C8B4E57F80}"/>
    <dgm:cxn modelId="{A9289E8E-7574-4B53-91C9-C061D62DCA62}" type="presOf" srcId="{746B74BE-0A62-4263-A2DD-693201298DDD}" destId="{7B2FE95B-A8BB-4FAA-8922-ED3133C4C938}" srcOrd="1" destOrd="0" presId="urn:microsoft.com/office/officeart/2005/8/layout/orgChart1"/>
    <dgm:cxn modelId="{6B0FD090-22E7-4BEE-BFCC-04CECAB93DB9}" srcId="{B33ED22F-E569-49A4-837F-7EE4B2E96FED}" destId="{7FA46DCB-B6FE-40B3-872E-B302ED5870B3}" srcOrd="0" destOrd="0" parTransId="{F9A3D0F8-0918-49CC-8F27-BFBB225186B6}" sibTransId="{B81C6B31-8A5E-4862-ABBD-ED0E1D1B0B1D}"/>
    <dgm:cxn modelId="{EB0E8D95-1869-47B8-BBB2-5DAA54E75A13}" type="presOf" srcId="{81DAC8B7-AF76-413A-B3CB-6BD280DB16CA}" destId="{482ACDC1-5182-476B-B205-97914682E509}" srcOrd="0" destOrd="0" presId="urn:microsoft.com/office/officeart/2005/8/layout/orgChart1"/>
    <dgm:cxn modelId="{3EEB0996-F126-4155-BF4F-B5AC192E7756}" type="presOf" srcId="{E6C7BD79-F46C-4A48-9097-8FBEE5C8BD0D}" destId="{FFACD590-6DC6-4714-B8B2-F7BD55E3AF9C}" srcOrd="1" destOrd="0" presId="urn:microsoft.com/office/officeart/2005/8/layout/orgChart1"/>
    <dgm:cxn modelId="{58F25999-03A1-4159-8F20-68072AC30ECA}" srcId="{6517AB6B-05BC-41E3-81CF-CD27AC76AE42}" destId="{43B496AD-EE51-4036-90FE-A9D975AE17E1}" srcOrd="0" destOrd="0" parTransId="{7111174A-CF08-43CD-9CE8-001AD3491C59}" sibTransId="{99DA7DD7-7EA5-4EFE-9A1E-66850FE65E47}"/>
    <dgm:cxn modelId="{499FE4A3-5697-4FB4-BA0F-EB5B9626E513}" srcId="{1FC648C5-B3DE-4BDF-975A-F886163B61E8}" destId="{81DAC8B7-AF76-413A-B3CB-6BD280DB16CA}" srcOrd="1" destOrd="0" parTransId="{83CFA3F8-DF8F-4514-BF59-5C5B3327D855}" sibTransId="{F2759F66-4699-4861-A25E-2D9CA0BA6C4E}"/>
    <dgm:cxn modelId="{284DDCA4-A3AE-4DC1-88A6-D48C8171402C}" srcId="{2E696104-F8CA-4610-B7EE-D224DA4B23E7}" destId="{FE66F82F-9A60-4CE6-A5BC-1EC9935C7941}" srcOrd="0" destOrd="0" parTransId="{05FF0766-5F03-4EAA-9091-15A5869AF545}" sibTransId="{B00488E6-30EA-4A10-AA55-A1D75CD14F48}"/>
    <dgm:cxn modelId="{540A5AA7-64A6-4C9F-BD01-3630CB32A8B2}" type="presOf" srcId="{620C5007-7A6F-4572-BD08-36EEDDB910EC}" destId="{55B453AE-CE7F-4C99-9F29-82A01785D3AF}" srcOrd="0" destOrd="0" presId="urn:microsoft.com/office/officeart/2005/8/layout/orgChart1"/>
    <dgm:cxn modelId="{D2300BAA-DB70-4C75-98B3-FBE88AEE535C}" type="presOf" srcId="{43B496AD-EE51-4036-90FE-A9D975AE17E1}" destId="{2E755541-9C0C-4F53-9F97-85E3B991B6B1}" srcOrd="1" destOrd="0" presId="urn:microsoft.com/office/officeart/2005/8/layout/orgChart1"/>
    <dgm:cxn modelId="{D96DCAAC-0422-449C-A93E-B78FCA4632D0}" type="presOf" srcId="{6517AB6B-05BC-41E3-81CF-CD27AC76AE42}" destId="{26C5E0AA-520B-46BA-9171-DAAAA1BBD799}" srcOrd="1" destOrd="0" presId="urn:microsoft.com/office/officeart/2005/8/layout/orgChart1"/>
    <dgm:cxn modelId="{00327BB1-6534-43BF-B40C-ECB49512C530}" type="presOf" srcId="{6E913018-87E6-4845-89A3-9E12F14E58C9}" destId="{709013B0-5954-4793-83A6-0F23C6E90086}" srcOrd="0" destOrd="0" presId="urn:microsoft.com/office/officeart/2005/8/layout/orgChart1"/>
    <dgm:cxn modelId="{51706FB2-9E98-4DF2-9723-1DAC5AF1F5DF}" type="presOf" srcId="{1FC648C5-B3DE-4BDF-975A-F886163B61E8}" destId="{DC119F86-78AD-4267-B4EE-B68B1C00BCC7}" srcOrd="1" destOrd="0" presId="urn:microsoft.com/office/officeart/2005/8/layout/orgChart1"/>
    <dgm:cxn modelId="{DC077EB5-BFC7-4889-BDF7-5B3AC4FE7C30}" srcId="{E6C7BD79-F46C-4A48-9097-8FBEE5C8BD0D}" destId="{B1FAC673-6743-42F7-B5AB-A71AAE17B8D0}" srcOrd="0" destOrd="0" parTransId="{620C5007-7A6F-4572-BD08-36EEDDB910EC}" sibTransId="{71A8B5B2-EDE3-493A-9418-BD82574B4C30}"/>
    <dgm:cxn modelId="{680FF7B6-71CF-4A11-9B6C-317FFE7B96F7}" type="presOf" srcId="{2E696104-F8CA-4610-B7EE-D224DA4B23E7}" destId="{EA5491DD-17D5-4376-A8C9-BA68B4BEACAF}" srcOrd="1" destOrd="0" presId="urn:microsoft.com/office/officeart/2005/8/layout/orgChart1"/>
    <dgm:cxn modelId="{13BDD1B7-24C9-4ACE-853E-3AF855C1C3B9}" type="presOf" srcId="{E87D3C09-AA14-437C-A8D6-035E0081C986}" destId="{4E28C3DD-7632-4293-83DB-6C14DA3F3CAD}" srcOrd="1" destOrd="0" presId="urn:microsoft.com/office/officeart/2005/8/layout/orgChart1"/>
    <dgm:cxn modelId="{1F9382BE-D233-48EA-B477-0E9B7495736C}" type="presOf" srcId="{B1FAC673-6743-42F7-B5AB-A71AAE17B8D0}" destId="{28BEBC2C-9F62-4FDF-865E-EDCA672C6F24}" srcOrd="0" destOrd="0" presId="urn:microsoft.com/office/officeart/2005/8/layout/orgChart1"/>
    <dgm:cxn modelId="{FD6758BF-856B-462A-AD07-9575BDD10D10}" type="presOf" srcId="{FD062974-FF3D-4FFA-B18F-489D104A6396}" destId="{385FEA89-D8A6-4409-8B3B-FBEB4F7653D1}" srcOrd="0" destOrd="0" presId="urn:microsoft.com/office/officeart/2005/8/layout/orgChart1"/>
    <dgm:cxn modelId="{2DDAFDC1-9C11-45C8-9CF5-093234BA1B38}" srcId="{5A98E603-B85B-4C4F-9D27-3A2051BCE7BF}" destId="{603FA477-98AC-4D3E-B66A-4333B42432FE}" srcOrd="2" destOrd="0" parTransId="{C149A43D-23E1-481A-A632-7840602088F8}" sibTransId="{B0C2E153-CAFF-432A-B930-682FDA8A31CC}"/>
    <dgm:cxn modelId="{685812C8-AE73-409F-9CA4-824AF3A498BF}" srcId="{2E696104-F8CA-4610-B7EE-D224DA4B23E7}" destId="{E6C7BD79-F46C-4A48-9097-8FBEE5C8BD0D}" srcOrd="1" destOrd="0" parTransId="{27F43290-9D16-40B5-8458-69AF456BD39D}" sibTransId="{A779D8B0-8774-4755-9428-3D448A5F76D2}"/>
    <dgm:cxn modelId="{94096EC8-C7DC-48F3-981F-3612165B11EE}" type="presOf" srcId="{B79100E6-0FCB-40A7-AD74-EB96678EB054}" destId="{50FC0AC2-9A93-4C22-8C7E-6DC3EBFCC0AC}" srcOrd="0" destOrd="0" presId="urn:microsoft.com/office/officeart/2005/8/layout/orgChart1"/>
    <dgm:cxn modelId="{E6A767C9-C0DA-4F26-9570-A358E1FE7D00}" type="presOf" srcId="{43B496AD-EE51-4036-90FE-A9D975AE17E1}" destId="{553685A3-2B91-4CAA-951C-1CD1F04586F4}" srcOrd="0" destOrd="0" presId="urn:microsoft.com/office/officeart/2005/8/layout/orgChart1"/>
    <dgm:cxn modelId="{90C27ACB-E2A4-4565-A34F-728BBE248784}" type="presOf" srcId="{B33ED22F-E569-49A4-837F-7EE4B2E96FED}" destId="{1FAADD1D-3E60-42BD-AFD8-596F071DAFF1}" srcOrd="0" destOrd="0" presId="urn:microsoft.com/office/officeart/2005/8/layout/orgChart1"/>
    <dgm:cxn modelId="{F32070CC-0D6B-41EA-82A4-B4061799D635}" type="presOf" srcId="{603FA477-98AC-4D3E-B66A-4333B42432FE}" destId="{10F7FC48-065B-4979-ADE6-7110CD2499BC}" srcOrd="0" destOrd="0" presId="urn:microsoft.com/office/officeart/2005/8/layout/orgChart1"/>
    <dgm:cxn modelId="{04E8AACC-2641-4095-99B8-4AF2F63F6F5C}" srcId="{FE66F82F-9A60-4CE6-A5BC-1EC9935C7941}" destId="{FD062974-FF3D-4FFA-B18F-489D104A6396}" srcOrd="0" destOrd="0" parTransId="{2E0BC91A-CDA3-4E1B-939E-F0301AA8FA2D}" sibTransId="{411E7C02-C4B9-483A-AE8A-6472519C4047}"/>
    <dgm:cxn modelId="{418001CD-0C2D-42D9-B71C-ED656DB70082}" type="presOf" srcId="{86C01776-8B32-470E-BD4B-68AC32FE6F96}" destId="{45C5D42B-6EC6-4809-BF91-6CCC5DDD5F2B}" srcOrd="1" destOrd="0" presId="urn:microsoft.com/office/officeart/2005/8/layout/orgChart1"/>
    <dgm:cxn modelId="{D596C1CF-819D-40AC-9C81-1AEF51261018}" srcId="{5A98E603-B85B-4C4F-9D27-3A2051BCE7BF}" destId="{746B74BE-0A62-4263-A2DD-693201298DDD}" srcOrd="1" destOrd="0" parTransId="{6B7B2A42-9B13-4A0E-992D-7D1061361CBD}" sibTransId="{B2D51FDD-C37F-469F-8A2D-9757B03788D6}"/>
    <dgm:cxn modelId="{11E6F3DC-E100-41E6-AB61-13C3A354315A}" type="presOf" srcId="{356FF828-75A5-460B-A2B0-CC10CEBFFBA6}" destId="{0028B587-5A50-4CE2-99B1-7270EF75B203}" srcOrd="1" destOrd="0" presId="urn:microsoft.com/office/officeart/2005/8/layout/orgChart1"/>
    <dgm:cxn modelId="{279392DE-D40D-4F9C-BB77-379A834AFF1B}" type="presOf" srcId="{356FF828-75A5-460B-A2B0-CC10CEBFFBA6}" destId="{DD32ACDA-E5CD-4570-B395-3E0078A2F4F6}" srcOrd="0" destOrd="0" presId="urn:microsoft.com/office/officeart/2005/8/layout/orgChart1"/>
    <dgm:cxn modelId="{2646E7DE-4A5D-4885-AE68-32D7B6EAE617}" type="presOf" srcId="{7A16E394-2D9C-4440-BAD2-583E3CC0816C}" destId="{4AD79986-6EFA-41CF-940C-0582B843292C}" srcOrd="0" destOrd="0" presId="urn:microsoft.com/office/officeart/2005/8/layout/orgChart1"/>
    <dgm:cxn modelId="{0DB848E1-2BC0-4441-93B2-6851B1CA286C}" type="presOf" srcId="{95EACCE7-8BA4-4A46-A3BF-9894F88EBBFE}" destId="{D3833086-6700-48DB-A50B-8FD660012780}" srcOrd="0" destOrd="0" presId="urn:microsoft.com/office/officeart/2005/8/layout/orgChart1"/>
    <dgm:cxn modelId="{C281E8E3-16AC-4A1B-805B-91D610D717E0}" type="presOf" srcId="{5A98E603-B85B-4C4F-9D27-3A2051BCE7BF}" destId="{E31F4140-3C8E-4A84-ADD6-7DFF5BC1CA71}" srcOrd="1" destOrd="0" presId="urn:microsoft.com/office/officeart/2005/8/layout/orgChart1"/>
    <dgm:cxn modelId="{D87F5BE6-FDCE-42B0-A964-7551D16D8C53}" type="presOf" srcId="{81DAC8B7-AF76-413A-B3CB-6BD280DB16CA}" destId="{DBD52CB7-3E81-465B-9241-1EA6EF7ACA25}" srcOrd="1" destOrd="0" presId="urn:microsoft.com/office/officeart/2005/8/layout/orgChart1"/>
    <dgm:cxn modelId="{A678F5E6-37B5-4481-93C6-D22262B532CF}" type="presOf" srcId="{86C01776-8B32-470E-BD4B-68AC32FE6F96}" destId="{0204B66E-9D76-4C48-8094-2304999DCFBF}" srcOrd="0" destOrd="0" presId="urn:microsoft.com/office/officeart/2005/8/layout/orgChart1"/>
    <dgm:cxn modelId="{5DFEDAE9-9A33-4838-9594-DB6FA72AF5B6}" type="presOf" srcId="{FC92BDC9-C5FF-4C97-82A6-DB75DA191012}" destId="{D40EEF34-0B35-485F-9AE0-339B4C1B88A8}" srcOrd="0" destOrd="0" presId="urn:microsoft.com/office/officeart/2005/8/layout/orgChart1"/>
    <dgm:cxn modelId="{B629D5ED-EBA3-4482-9315-42CFA2235C8D}" type="presOf" srcId="{6517AB6B-05BC-41E3-81CF-CD27AC76AE42}" destId="{42869374-0B18-4598-91FC-0D47CE505C76}" srcOrd="0" destOrd="0" presId="urn:microsoft.com/office/officeart/2005/8/layout/orgChart1"/>
    <dgm:cxn modelId="{D2C684EE-BDC4-4DF5-8235-3EF0FAB30327}" type="presOf" srcId="{FE66F82F-9A60-4CE6-A5BC-1EC9935C7941}" destId="{2D94396A-F81B-4B93-BF57-CA62B603D1B2}" srcOrd="1" destOrd="0" presId="urn:microsoft.com/office/officeart/2005/8/layout/orgChart1"/>
    <dgm:cxn modelId="{7D1E9CF1-2292-4DBA-9C3A-C6FB4BE5CF31}" srcId="{0768F630-9749-4F66-8B76-6B23DCE99365}" destId="{86C01776-8B32-470E-BD4B-68AC32FE6F96}" srcOrd="0" destOrd="0" parTransId="{46ED1147-854F-41CB-947A-5652694DBCB1}" sibTransId="{D5BA9F1D-C365-4064-B53C-3C05B9007AD1}"/>
    <dgm:cxn modelId="{BEC146F4-4C38-42D2-9A15-512D5206C319}" type="presOf" srcId="{6C7C05B8-1A6C-4EC2-85B8-EC7C093F9A92}" destId="{D3556AA8-8773-4DDD-BDD4-929557884C9C}" srcOrd="1" destOrd="0" presId="urn:microsoft.com/office/officeart/2005/8/layout/orgChart1"/>
    <dgm:cxn modelId="{88BB95F4-B254-44A7-870C-33565F108C6C}" type="presOf" srcId="{1FC648C5-B3DE-4BDF-975A-F886163B61E8}" destId="{1D097542-AA05-4B0E-9B0C-74F00ED8F22A}" srcOrd="0" destOrd="0" presId="urn:microsoft.com/office/officeart/2005/8/layout/orgChart1"/>
    <dgm:cxn modelId="{653378FA-3DCC-498A-A286-37221CBAA4D2}" type="presParOf" srcId="{CE9AECBC-0068-4DD2-9AE9-D31FB97B953B}" destId="{625C41B3-C92F-4F76-A5BE-9546810CD1C6}" srcOrd="0" destOrd="0" presId="urn:microsoft.com/office/officeart/2005/8/layout/orgChart1"/>
    <dgm:cxn modelId="{40B5CFFF-5982-4200-BFE9-5D56152E78A3}" type="presParOf" srcId="{625C41B3-C92F-4F76-A5BE-9546810CD1C6}" destId="{A034644F-FFF1-4385-8CE9-CE1C53282086}" srcOrd="0" destOrd="0" presId="urn:microsoft.com/office/officeart/2005/8/layout/orgChart1"/>
    <dgm:cxn modelId="{A4FD366C-1763-48BE-AAB8-D84B42F6D0BF}" type="presParOf" srcId="{A034644F-FFF1-4385-8CE9-CE1C53282086}" destId="{DD32ACDA-E5CD-4570-B395-3E0078A2F4F6}" srcOrd="0" destOrd="0" presId="urn:microsoft.com/office/officeart/2005/8/layout/orgChart1"/>
    <dgm:cxn modelId="{6B4F4C17-EBD3-4F76-A07E-C4F15A4612D8}" type="presParOf" srcId="{A034644F-FFF1-4385-8CE9-CE1C53282086}" destId="{0028B587-5A50-4CE2-99B1-7270EF75B203}" srcOrd="1" destOrd="0" presId="urn:microsoft.com/office/officeart/2005/8/layout/orgChart1"/>
    <dgm:cxn modelId="{A4F8EEB9-8BC7-4AD2-B12A-E7C3B701CB58}" type="presParOf" srcId="{625C41B3-C92F-4F76-A5BE-9546810CD1C6}" destId="{69EC0EFE-45B0-4F7D-9E6A-D0FB24A71EEA}" srcOrd="1" destOrd="0" presId="urn:microsoft.com/office/officeart/2005/8/layout/orgChart1"/>
    <dgm:cxn modelId="{5DC3927F-9663-40B8-8CE7-492A81212E35}" type="presParOf" srcId="{69EC0EFE-45B0-4F7D-9E6A-D0FB24A71EEA}" destId="{50FC0AC2-9A93-4C22-8C7E-6DC3EBFCC0AC}" srcOrd="0" destOrd="0" presId="urn:microsoft.com/office/officeart/2005/8/layout/orgChart1"/>
    <dgm:cxn modelId="{79434E5D-2FAC-45FF-A14A-306D3BAEB9EC}" type="presParOf" srcId="{69EC0EFE-45B0-4F7D-9E6A-D0FB24A71EEA}" destId="{9869DD2A-5500-4FA7-9892-8D7B8E41E7C9}" srcOrd="1" destOrd="0" presId="urn:microsoft.com/office/officeart/2005/8/layout/orgChart1"/>
    <dgm:cxn modelId="{182602E0-FFF5-4AD6-A9ED-CA393EAE9FB0}" type="presParOf" srcId="{9869DD2A-5500-4FA7-9892-8D7B8E41E7C9}" destId="{4E88236A-9BD8-48AB-8CC5-414DA556285B}" srcOrd="0" destOrd="0" presId="urn:microsoft.com/office/officeart/2005/8/layout/orgChart1"/>
    <dgm:cxn modelId="{10940224-1EF4-49A9-B87B-A5EDA63AAA72}" type="presParOf" srcId="{4E88236A-9BD8-48AB-8CC5-414DA556285B}" destId="{15C07FAD-7033-49F8-83E3-2B2C1BA70C95}" srcOrd="0" destOrd="0" presId="urn:microsoft.com/office/officeart/2005/8/layout/orgChart1"/>
    <dgm:cxn modelId="{792C7D79-EFB5-4D33-B694-2BB3EDEF72BE}" type="presParOf" srcId="{4E88236A-9BD8-48AB-8CC5-414DA556285B}" destId="{EA5491DD-17D5-4376-A8C9-BA68B4BEACAF}" srcOrd="1" destOrd="0" presId="urn:microsoft.com/office/officeart/2005/8/layout/orgChart1"/>
    <dgm:cxn modelId="{64396347-7E09-4CAC-B50C-1BD4D582F08F}" type="presParOf" srcId="{9869DD2A-5500-4FA7-9892-8D7B8E41E7C9}" destId="{61A86FE1-0ACB-4645-8539-6235E785E4EE}" srcOrd="1" destOrd="0" presId="urn:microsoft.com/office/officeart/2005/8/layout/orgChart1"/>
    <dgm:cxn modelId="{AF057592-2CDC-4974-B6EE-E9C363470BAD}" type="presParOf" srcId="{61A86FE1-0ACB-4645-8539-6235E785E4EE}" destId="{D0F5F951-DBD5-4524-9D9C-24079664EACD}" srcOrd="0" destOrd="0" presId="urn:microsoft.com/office/officeart/2005/8/layout/orgChart1"/>
    <dgm:cxn modelId="{01E5EAE7-D193-4D78-85E3-EC0D4B03FB22}" type="presParOf" srcId="{61A86FE1-0ACB-4645-8539-6235E785E4EE}" destId="{F206D819-3332-4D2F-8B07-C6F83E37F05A}" srcOrd="1" destOrd="0" presId="urn:microsoft.com/office/officeart/2005/8/layout/orgChart1"/>
    <dgm:cxn modelId="{D1943C07-2A71-488D-B702-32E3865FFF50}" type="presParOf" srcId="{F206D819-3332-4D2F-8B07-C6F83E37F05A}" destId="{291FFC7B-DFCD-48F8-9D37-24DE9052E0ED}" srcOrd="0" destOrd="0" presId="urn:microsoft.com/office/officeart/2005/8/layout/orgChart1"/>
    <dgm:cxn modelId="{3B979593-8149-4F70-A2E1-816311EF40DF}" type="presParOf" srcId="{291FFC7B-DFCD-48F8-9D37-24DE9052E0ED}" destId="{994FC354-031B-4C45-90AE-76F32EF2349E}" srcOrd="0" destOrd="0" presId="urn:microsoft.com/office/officeart/2005/8/layout/orgChart1"/>
    <dgm:cxn modelId="{B6E74078-BBDA-4A54-A184-AA6AEF07713D}" type="presParOf" srcId="{291FFC7B-DFCD-48F8-9D37-24DE9052E0ED}" destId="{2D94396A-F81B-4B93-BF57-CA62B603D1B2}" srcOrd="1" destOrd="0" presId="urn:microsoft.com/office/officeart/2005/8/layout/orgChart1"/>
    <dgm:cxn modelId="{68409EFE-840A-4198-AE8C-F3AA778575A6}" type="presParOf" srcId="{F206D819-3332-4D2F-8B07-C6F83E37F05A}" destId="{E6035E25-BC08-411F-BF3A-4D59EDEDFB04}" srcOrd="1" destOrd="0" presId="urn:microsoft.com/office/officeart/2005/8/layout/orgChart1"/>
    <dgm:cxn modelId="{4A3A6214-1987-4238-8901-E037B40BE078}" type="presParOf" srcId="{E6035E25-BC08-411F-BF3A-4D59EDEDFB04}" destId="{FCE952C5-C831-41A4-9B8A-DBAC2307D0CB}" srcOrd="0" destOrd="0" presId="urn:microsoft.com/office/officeart/2005/8/layout/orgChart1"/>
    <dgm:cxn modelId="{09BB64F3-91C9-4773-B47A-627EEF5AC716}" type="presParOf" srcId="{E6035E25-BC08-411F-BF3A-4D59EDEDFB04}" destId="{EFE95B7B-B54E-488F-BAF9-5C41164ABBEB}" srcOrd="1" destOrd="0" presId="urn:microsoft.com/office/officeart/2005/8/layout/orgChart1"/>
    <dgm:cxn modelId="{4F24E2C3-A99C-4BA6-B2F3-312A3E541C69}" type="presParOf" srcId="{EFE95B7B-B54E-488F-BAF9-5C41164ABBEB}" destId="{0B8EBC46-EC1B-4A9E-8332-5ABB0E9FB386}" srcOrd="0" destOrd="0" presId="urn:microsoft.com/office/officeart/2005/8/layout/orgChart1"/>
    <dgm:cxn modelId="{199BE6D3-ECE9-4797-9002-49B850903AB9}" type="presParOf" srcId="{0B8EBC46-EC1B-4A9E-8332-5ABB0E9FB386}" destId="{385FEA89-D8A6-4409-8B3B-FBEB4F7653D1}" srcOrd="0" destOrd="0" presId="urn:microsoft.com/office/officeart/2005/8/layout/orgChart1"/>
    <dgm:cxn modelId="{05311C43-ABA5-4EC7-B8DE-B0DF9F0D53E3}" type="presParOf" srcId="{0B8EBC46-EC1B-4A9E-8332-5ABB0E9FB386}" destId="{34BCE5EB-F1CF-4FBF-A40B-B128B28119C0}" srcOrd="1" destOrd="0" presId="urn:microsoft.com/office/officeart/2005/8/layout/orgChart1"/>
    <dgm:cxn modelId="{3493449C-788B-4F0F-B55D-9E62ECAECD1B}" type="presParOf" srcId="{EFE95B7B-B54E-488F-BAF9-5C41164ABBEB}" destId="{B9C70912-AF13-45D5-A638-EA3D6CFB721F}" srcOrd="1" destOrd="0" presId="urn:microsoft.com/office/officeart/2005/8/layout/orgChart1"/>
    <dgm:cxn modelId="{1053A95F-00B8-4DBE-8B0B-3011405C6ED6}" type="presParOf" srcId="{B9C70912-AF13-45D5-A638-EA3D6CFB721F}" destId="{C3F9D521-7CBC-4944-AEE6-84B60D1219E1}" srcOrd="0" destOrd="0" presId="urn:microsoft.com/office/officeart/2005/8/layout/orgChart1"/>
    <dgm:cxn modelId="{A89F9346-3FC9-4C89-96FB-C291BD417FC9}" type="presParOf" srcId="{B9C70912-AF13-45D5-A638-EA3D6CFB721F}" destId="{D4DA87A8-3207-4504-822D-984F1178411D}" srcOrd="1" destOrd="0" presId="urn:microsoft.com/office/officeart/2005/8/layout/orgChart1"/>
    <dgm:cxn modelId="{D74E785D-2E00-4005-8FE4-08190578DBB1}" type="presParOf" srcId="{D4DA87A8-3207-4504-822D-984F1178411D}" destId="{037B52C6-4491-47CB-A753-F38A1AD04B52}" srcOrd="0" destOrd="0" presId="urn:microsoft.com/office/officeart/2005/8/layout/orgChart1"/>
    <dgm:cxn modelId="{3FD76124-1225-4341-AA48-AE1FD1AAA853}" type="presParOf" srcId="{037B52C6-4491-47CB-A753-F38A1AD04B52}" destId="{B99E0AB4-A98D-4CF3-9C01-3ED770B25598}" srcOrd="0" destOrd="0" presId="urn:microsoft.com/office/officeart/2005/8/layout/orgChart1"/>
    <dgm:cxn modelId="{65753587-DFBE-413C-8B90-C37AEE968318}" type="presParOf" srcId="{037B52C6-4491-47CB-A753-F38A1AD04B52}" destId="{B2CE0937-9C99-417A-85C5-798924DB24B6}" srcOrd="1" destOrd="0" presId="urn:microsoft.com/office/officeart/2005/8/layout/orgChart1"/>
    <dgm:cxn modelId="{D2465DE9-6564-4A55-BA65-D261DC60636A}" type="presParOf" srcId="{D4DA87A8-3207-4504-822D-984F1178411D}" destId="{8E1D70BB-346A-44B7-9552-83EF283B03DE}" srcOrd="1" destOrd="0" presId="urn:microsoft.com/office/officeart/2005/8/layout/orgChart1"/>
    <dgm:cxn modelId="{06F4BB8E-59EA-4744-8679-6381E49F36C2}" type="presParOf" srcId="{D4DA87A8-3207-4504-822D-984F1178411D}" destId="{D57FC67D-E718-4220-99E9-E4EBE9DAC0EB}" srcOrd="2" destOrd="0" presId="urn:microsoft.com/office/officeart/2005/8/layout/orgChart1"/>
    <dgm:cxn modelId="{3FB9AB77-DB83-4A77-988C-E4C231F56EDB}" type="presParOf" srcId="{EFE95B7B-B54E-488F-BAF9-5C41164ABBEB}" destId="{68A2D9B8-A3C0-4D49-8ED5-8A032D6B16C7}" srcOrd="2" destOrd="0" presId="urn:microsoft.com/office/officeart/2005/8/layout/orgChart1"/>
    <dgm:cxn modelId="{CB647CD1-08AD-4A60-B7D6-F013D4BCDDE8}" type="presParOf" srcId="{F206D819-3332-4D2F-8B07-C6F83E37F05A}" destId="{E4B233A4-1782-4C31-BB50-FA80E2114793}" srcOrd="2" destOrd="0" presId="urn:microsoft.com/office/officeart/2005/8/layout/orgChart1"/>
    <dgm:cxn modelId="{F2FCB82E-AD85-41A1-BDEA-C8EE9E12CC61}" type="presParOf" srcId="{61A86FE1-0ACB-4645-8539-6235E785E4EE}" destId="{5E04811F-443C-45AD-8CD2-4EBEB594ACB0}" srcOrd="2" destOrd="0" presId="urn:microsoft.com/office/officeart/2005/8/layout/orgChart1"/>
    <dgm:cxn modelId="{F055331B-BE64-4105-B3D4-832DA95EB851}" type="presParOf" srcId="{61A86FE1-0ACB-4645-8539-6235E785E4EE}" destId="{38620704-2A49-4BC3-A2FD-E16C7B2C8B27}" srcOrd="3" destOrd="0" presId="urn:microsoft.com/office/officeart/2005/8/layout/orgChart1"/>
    <dgm:cxn modelId="{B142E628-E5B3-4C62-A283-59750A262B60}" type="presParOf" srcId="{38620704-2A49-4BC3-A2FD-E16C7B2C8B27}" destId="{E00C5C5F-FBEA-46C1-8DC8-AA97A61D4095}" srcOrd="0" destOrd="0" presId="urn:microsoft.com/office/officeart/2005/8/layout/orgChart1"/>
    <dgm:cxn modelId="{3291C933-A14E-4057-B814-56A10F2B3674}" type="presParOf" srcId="{E00C5C5F-FBEA-46C1-8DC8-AA97A61D4095}" destId="{1B79F46D-3C74-41AE-B4ED-FE3522554184}" srcOrd="0" destOrd="0" presId="urn:microsoft.com/office/officeart/2005/8/layout/orgChart1"/>
    <dgm:cxn modelId="{71C7FAED-E157-42F2-BC95-EB14D3B2B036}" type="presParOf" srcId="{E00C5C5F-FBEA-46C1-8DC8-AA97A61D4095}" destId="{FFACD590-6DC6-4714-B8B2-F7BD55E3AF9C}" srcOrd="1" destOrd="0" presId="urn:microsoft.com/office/officeart/2005/8/layout/orgChart1"/>
    <dgm:cxn modelId="{379E144E-0DD1-4B87-AF6B-EAAE1E783978}" type="presParOf" srcId="{38620704-2A49-4BC3-A2FD-E16C7B2C8B27}" destId="{783B5EC5-1941-4343-A871-62D9D509C34A}" srcOrd="1" destOrd="0" presId="urn:microsoft.com/office/officeart/2005/8/layout/orgChart1"/>
    <dgm:cxn modelId="{4B81EC13-6EA6-43D6-911A-48FBDDE570A6}" type="presParOf" srcId="{783B5EC5-1941-4343-A871-62D9D509C34A}" destId="{55B453AE-CE7F-4C99-9F29-82A01785D3AF}" srcOrd="0" destOrd="0" presId="urn:microsoft.com/office/officeart/2005/8/layout/orgChart1"/>
    <dgm:cxn modelId="{EC8D1B4B-4AC7-425C-B123-D1E5BD970F18}" type="presParOf" srcId="{783B5EC5-1941-4343-A871-62D9D509C34A}" destId="{BCC7BF37-C8AE-4781-AFA4-C48D32DC883A}" srcOrd="1" destOrd="0" presId="urn:microsoft.com/office/officeart/2005/8/layout/orgChart1"/>
    <dgm:cxn modelId="{A26C8627-6700-4ABA-95D5-AEFF73277B9D}" type="presParOf" srcId="{BCC7BF37-C8AE-4781-AFA4-C48D32DC883A}" destId="{B56D01B7-E166-490F-B553-E33F4B33D254}" srcOrd="0" destOrd="0" presId="urn:microsoft.com/office/officeart/2005/8/layout/orgChart1"/>
    <dgm:cxn modelId="{CF176C91-91E8-492B-9256-8909E6E81569}" type="presParOf" srcId="{B56D01B7-E166-490F-B553-E33F4B33D254}" destId="{28BEBC2C-9F62-4FDF-865E-EDCA672C6F24}" srcOrd="0" destOrd="0" presId="urn:microsoft.com/office/officeart/2005/8/layout/orgChart1"/>
    <dgm:cxn modelId="{DBDD65DC-808C-461E-A08A-1CC55709B377}" type="presParOf" srcId="{B56D01B7-E166-490F-B553-E33F4B33D254}" destId="{F2E10F64-2936-4230-81AB-DB046B0E3174}" srcOrd="1" destOrd="0" presId="urn:microsoft.com/office/officeart/2005/8/layout/orgChart1"/>
    <dgm:cxn modelId="{002FD202-4D31-4E7C-910F-58215AACCAA9}" type="presParOf" srcId="{BCC7BF37-C8AE-4781-AFA4-C48D32DC883A}" destId="{040B698E-44CA-4FCD-BD44-B38890A7EA18}" srcOrd="1" destOrd="0" presId="urn:microsoft.com/office/officeart/2005/8/layout/orgChart1"/>
    <dgm:cxn modelId="{A8080835-3CA6-4958-BA82-1B315738231E}" type="presParOf" srcId="{BCC7BF37-C8AE-4781-AFA4-C48D32DC883A}" destId="{07A64BE2-0B24-4DEC-9669-0F54CDEB20E2}" srcOrd="2" destOrd="0" presId="urn:microsoft.com/office/officeart/2005/8/layout/orgChart1"/>
    <dgm:cxn modelId="{F19E5308-D246-4411-8460-FD9E2452A1CE}" type="presParOf" srcId="{38620704-2A49-4BC3-A2FD-E16C7B2C8B27}" destId="{85F3F1F0-938F-43D1-9BCC-5605E4F641BA}" srcOrd="2" destOrd="0" presId="urn:microsoft.com/office/officeart/2005/8/layout/orgChart1"/>
    <dgm:cxn modelId="{EEC43CFE-B682-47A2-9AC9-FF291ADFE046}" type="presParOf" srcId="{9869DD2A-5500-4FA7-9892-8D7B8E41E7C9}" destId="{8ADDB6F6-9AD9-4680-A6A1-7E6499904EA7}" srcOrd="2" destOrd="0" presId="urn:microsoft.com/office/officeart/2005/8/layout/orgChart1"/>
    <dgm:cxn modelId="{2FAACACA-B004-49BF-BF1E-684CCA38B0F4}" type="presParOf" srcId="{69EC0EFE-45B0-4F7D-9E6A-D0FB24A71EEA}" destId="{014E4C2D-E552-48CB-B724-8A22B7470380}" srcOrd="2" destOrd="0" presId="urn:microsoft.com/office/officeart/2005/8/layout/orgChart1"/>
    <dgm:cxn modelId="{06101224-395F-49E9-9449-5A434E968106}" type="presParOf" srcId="{69EC0EFE-45B0-4F7D-9E6A-D0FB24A71EEA}" destId="{6DB6DADE-E77E-4DEB-B720-4F3292265A5B}" srcOrd="3" destOrd="0" presId="urn:microsoft.com/office/officeart/2005/8/layout/orgChart1"/>
    <dgm:cxn modelId="{D3A0A04E-083D-4E93-9567-8031FAC5503E}" type="presParOf" srcId="{6DB6DADE-E77E-4DEB-B720-4F3292265A5B}" destId="{A45D61D8-4DF9-42A5-A8C6-417DB684BC34}" srcOrd="0" destOrd="0" presId="urn:microsoft.com/office/officeart/2005/8/layout/orgChart1"/>
    <dgm:cxn modelId="{32D0CB1C-06B4-4CA7-81A5-B6C2A4878D30}" type="presParOf" srcId="{A45D61D8-4DF9-42A5-A8C6-417DB684BC34}" destId="{1FAADD1D-3E60-42BD-AFD8-596F071DAFF1}" srcOrd="0" destOrd="0" presId="urn:microsoft.com/office/officeart/2005/8/layout/orgChart1"/>
    <dgm:cxn modelId="{9E43A630-9FDB-4647-8CDB-7840E61BDFA1}" type="presParOf" srcId="{A45D61D8-4DF9-42A5-A8C6-417DB684BC34}" destId="{76D681B9-09DF-4816-BF18-7B691076512B}" srcOrd="1" destOrd="0" presId="urn:microsoft.com/office/officeart/2005/8/layout/orgChart1"/>
    <dgm:cxn modelId="{8F317D1F-6FC2-4E13-9F1E-6F4F9DD26D75}" type="presParOf" srcId="{6DB6DADE-E77E-4DEB-B720-4F3292265A5B}" destId="{BF0A2212-05DC-4512-9E58-53FB3C18F2FA}" srcOrd="1" destOrd="0" presId="urn:microsoft.com/office/officeart/2005/8/layout/orgChart1"/>
    <dgm:cxn modelId="{3330A7C3-A160-4375-BC01-85FB49AF0B98}" type="presParOf" srcId="{BF0A2212-05DC-4512-9E58-53FB3C18F2FA}" destId="{FAA659FD-E37A-4532-9778-8B150BB01545}" srcOrd="0" destOrd="0" presId="urn:microsoft.com/office/officeart/2005/8/layout/orgChart1"/>
    <dgm:cxn modelId="{DC471692-5C28-4473-B01F-925E30199DFC}" type="presParOf" srcId="{BF0A2212-05DC-4512-9E58-53FB3C18F2FA}" destId="{274695A2-85D7-4A55-9328-ED6677C32D9B}" srcOrd="1" destOrd="0" presId="urn:microsoft.com/office/officeart/2005/8/layout/orgChart1"/>
    <dgm:cxn modelId="{4431DC59-9445-4999-9B94-1BF3333A9AF7}" type="presParOf" srcId="{274695A2-85D7-4A55-9328-ED6677C32D9B}" destId="{AAECBB87-4E38-43C2-95A8-A727A4665C49}" srcOrd="0" destOrd="0" presId="urn:microsoft.com/office/officeart/2005/8/layout/orgChart1"/>
    <dgm:cxn modelId="{CFB0F5C5-671D-4F54-8CEE-A53E5DAA4755}" type="presParOf" srcId="{AAECBB87-4E38-43C2-95A8-A727A4665C49}" destId="{5E7810CA-7702-48A1-B2D3-DC99DCEF4BB4}" srcOrd="0" destOrd="0" presId="urn:microsoft.com/office/officeart/2005/8/layout/orgChart1"/>
    <dgm:cxn modelId="{722A69DF-F908-4E0A-BA7F-E34FF48A6F66}" type="presParOf" srcId="{AAECBB87-4E38-43C2-95A8-A727A4665C49}" destId="{D1F528CC-3603-450B-B3D1-7A7A0F8CC1FA}" srcOrd="1" destOrd="0" presId="urn:microsoft.com/office/officeart/2005/8/layout/orgChart1"/>
    <dgm:cxn modelId="{A9C098F8-296C-4FF0-ACAF-26AE30FD4984}" type="presParOf" srcId="{274695A2-85D7-4A55-9328-ED6677C32D9B}" destId="{1D413C51-B030-47B7-B4D5-FBEC9160993B}" srcOrd="1" destOrd="0" presId="urn:microsoft.com/office/officeart/2005/8/layout/orgChart1"/>
    <dgm:cxn modelId="{74010C5C-D074-4B2E-AB07-AA5453746227}" type="presParOf" srcId="{1D413C51-B030-47B7-B4D5-FBEC9160993B}" destId="{D40EEF34-0B35-485F-9AE0-339B4C1B88A8}" srcOrd="0" destOrd="0" presId="urn:microsoft.com/office/officeart/2005/8/layout/orgChart1"/>
    <dgm:cxn modelId="{D81DF6C6-E862-4D82-8195-817EBEC13415}" type="presParOf" srcId="{1D413C51-B030-47B7-B4D5-FBEC9160993B}" destId="{C9216D20-2B9E-47AF-91FB-116A9FEE530C}" srcOrd="1" destOrd="0" presId="urn:microsoft.com/office/officeart/2005/8/layout/orgChart1"/>
    <dgm:cxn modelId="{B3A0F774-010D-4B14-B08B-2EF24BCDD907}" type="presParOf" srcId="{C9216D20-2B9E-47AF-91FB-116A9FEE530C}" destId="{6111599C-A16F-4C66-9EDF-0DFB7963456E}" srcOrd="0" destOrd="0" presId="urn:microsoft.com/office/officeart/2005/8/layout/orgChart1"/>
    <dgm:cxn modelId="{6737C989-91A0-4543-A7B0-2C9452C68BC5}" type="presParOf" srcId="{6111599C-A16F-4C66-9EDF-0DFB7963456E}" destId="{77C199D7-1264-4D89-A116-ED534E9F1BA0}" srcOrd="0" destOrd="0" presId="urn:microsoft.com/office/officeart/2005/8/layout/orgChart1"/>
    <dgm:cxn modelId="{70FCEDB6-16D0-4C38-A62C-F9217D8037F0}" type="presParOf" srcId="{6111599C-A16F-4C66-9EDF-0DFB7963456E}" destId="{4E28C3DD-7632-4293-83DB-6C14DA3F3CAD}" srcOrd="1" destOrd="0" presId="urn:microsoft.com/office/officeart/2005/8/layout/orgChart1"/>
    <dgm:cxn modelId="{2CEBCF89-EF43-46C6-B5CC-BC2A3D241B5F}" type="presParOf" srcId="{C9216D20-2B9E-47AF-91FB-116A9FEE530C}" destId="{55E975EA-F9CC-4A04-91C6-EB48D21BB16F}" srcOrd="1" destOrd="0" presId="urn:microsoft.com/office/officeart/2005/8/layout/orgChart1"/>
    <dgm:cxn modelId="{ED774F2F-3CBD-4A8A-9FAB-F6866CA69687}" type="presParOf" srcId="{C9216D20-2B9E-47AF-91FB-116A9FEE530C}" destId="{8E8C8118-D108-4CC2-94E5-325EE1C67950}" srcOrd="2" destOrd="0" presId="urn:microsoft.com/office/officeart/2005/8/layout/orgChart1"/>
    <dgm:cxn modelId="{C3A7CB21-44F1-40A3-8B8A-8B4B02C5DEA8}" type="presParOf" srcId="{274695A2-85D7-4A55-9328-ED6677C32D9B}" destId="{84DEAD50-1833-4A84-AB39-A4BE974992E0}" srcOrd="2" destOrd="0" presId="urn:microsoft.com/office/officeart/2005/8/layout/orgChart1"/>
    <dgm:cxn modelId="{A379D6DE-D7A9-474E-8B56-BF98A91053DB}" type="presParOf" srcId="{6DB6DADE-E77E-4DEB-B720-4F3292265A5B}" destId="{82BE2178-0132-431F-9641-6BBD3D5CDC3F}" srcOrd="2" destOrd="0" presId="urn:microsoft.com/office/officeart/2005/8/layout/orgChart1"/>
    <dgm:cxn modelId="{5A06D6A2-45CC-4B71-972E-62E38402608C}" type="presParOf" srcId="{69EC0EFE-45B0-4F7D-9E6A-D0FB24A71EEA}" destId="{630FE987-EC0B-43C7-985C-8BC254B6F982}" srcOrd="4" destOrd="0" presId="urn:microsoft.com/office/officeart/2005/8/layout/orgChart1"/>
    <dgm:cxn modelId="{B755E944-2717-4F46-8BA6-B7274A546E7D}" type="presParOf" srcId="{69EC0EFE-45B0-4F7D-9E6A-D0FB24A71EEA}" destId="{1F5270EC-5F19-4E9C-80BC-3C626EBCFB20}" srcOrd="5" destOrd="0" presId="urn:microsoft.com/office/officeart/2005/8/layout/orgChart1"/>
    <dgm:cxn modelId="{9DD0A168-4434-49DF-AF8C-F4061F26F8AF}" type="presParOf" srcId="{1F5270EC-5F19-4E9C-80BC-3C626EBCFB20}" destId="{E3C403E0-2529-4FE8-B5FB-8D4504CD38F5}" srcOrd="0" destOrd="0" presId="urn:microsoft.com/office/officeart/2005/8/layout/orgChart1"/>
    <dgm:cxn modelId="{32A59AA0-46CB-4F5C-8024-E682133B57C7}" type="presParOf" srcId="{E3C403E0-2529-4FE8-B5FB-8D4504CD38F5}" destId="{DDCA20AD-1E72-4D8C-84B4-6557FC482FDF}" srcOrd="0" destOrd="0" presId="urn:microsoft.com/office/officeart/2005/8/layout/orgChart1"/>
    <dgm:cxn modelId="{A1750197-7BAF-4D7A-9516-C128D085F688}" type="presParOf" srcId="{E3C403E0-2529-4FE8-B5FB-8D4504CD38F5}" destId="{E31F4140-3C8E-4A84-ADD6-7DFF5BC1CA71}" srcOrd="1" destOrd="0" presId="urn:microsoft.com/office/officeart/2005/8/layout/orgChart1"/>
    <dgm:cxn modelId="{87F8AB48-F313-4C3D-A453-AE7F75E9A5A8}" type="presParOf" srcId="{1F5270EC-5F19-4E9C-80BC-3C626EBCFB20}" destId="{E3AC61C9-201F-4E30-B66E-96652255C276}" srcOrd="1" destOrd="0" presId="urn:microsoft.com/office/officeart/2005/8/layout/orgChart1"/>
    <dgm:cxn modelId="{F839EA37-4376-4E8B-AD45-94CB91CF3CD8}" type="presParOf" srcId="{E3AC61C9-201F-4E30-B66E-96652255C276}" destId="{709013B0-5954-4793-83A6-0F23C6E90086}" srcOrd="0" destOrd="0" presId="urn:microsoft.com/office/officeart/2005/8/layout/orgChart1"/>
    <dgm:cxn modelId="{3EAC0881-3BFE-433A-A133-A24B1229FAF0}" type="presParOf" srcId="{E3AC61C9-201F-4E30-B66E-96652255C276}" destId="{10ADDE88-1223-4658-935E-D433E8904EAA}" srcOrd="1" destOrd="0" presId="urn:microsoft.com/office/officeart/2005/8/layout/orgChart1"/>
    <dgm:cxn modelId="{3859203E-20A3-4A60-BD35-C19CCDA7D98F}" type="presParOf" srcId="{10ADDE88-1223-4658-935E-D433E8904EAA}" destId="{D636D0BB-BAD4-4EE4-97F7-B2F3EB667D5D}" srcOrd="0" destOrd="0" presId="urn:microsoft.com/office/officeart/2005/8/layout/orgChart1"/>
    <dgm:cxn modelId="{D0623B67-0E1F-46A7-9F01-6022390CAA79}" type="presParOf" srcId="{D636D0BB-BAD4-4EE4-97F7-B2F3EB667D5D}" destId="{42869374-0B18-4598-91FC-0D47CE505C76}" srcOrd="0" destOrd="0" presId="urn:microsoft.com/office/officeart/2005/8/layout/orgChart1"/>
    <dgm:cxn modelId="{56446A96-B39C-42A3-9FE1-D3DEE6DCE954}" type="presParOf" srcId="{D636D0BB-BAD4-4EE4-97F7-B2F3EB667D5D}" destId="{26C5E0AA-520B-46BA-9171-DAAAA1BBD799}" srcOrd="1" destOrd="0" presId="urn:microsoft.com/office/officeart/2005/8/layout/orgChart1"/>
    <dgm:cxn modelId="{E24918EF-BD9B-4C31-A2AB-ABC762EF6910}" type="presParOf" srcId="{10ADDE88-1223-4658-935E-D433E8904EAA}" destId="{0B3E0B1C-50D8-409B-8460-422A314991CD}" srcOrd="1" destOrd="0" presId="urn:microsoft.com/office/officeart/2005/8/layout/orgChart1"/>
    <dgm:cxn modelId="{9FA4E650-D67A-4978-985E-FA17ED1A7E0C}" type="presParOf" srcId="{0B3E0B1C-50D8-409B-8460-422A314991CD}" destId="{C13B8517-FA84-40CF-A54E-034D37BC68BF}" srcOrd="0" destOrd="0" presId="urn:microsoft.com/office/officeart/2005/8/layout/orgChart1"/>
    <dgm:cxn modelId="{922A5F1D-97B9-4284-911F-A026C267E40A}" type="presParOf" srcId="{0B3E0B1C-50D8-409B-8460-422A314991CD}" destId="{817C003A-2158-40AC-BC84-E941A279434B}" srcOrd="1" destOrd="0" presId="urn:microsoft.com/office/officeart/2005/8/layout/orgChart1"/>
    <dgm:cxn modelId="{7AC8E5A7-3E7F-45B0-B9A6-CCCA4FC099E0}" type="presParOf" srcId="{817C003A-2158-40AC-BC84-E941A279434B}" destId="{22625DA0-1251-4038-B864-08C5DD14FD6B}" srcOrd="0" destOrd="0" presId="urn:microsoft.com/office/officeart/2005/8/layout/orgChart1"/>
    <dgm:cxn modelId="{FD28310B-7032-4AF3-BC4F-9ED9E0F248E7}" type="presParOf" srcId="{22625DA0-1251-4038-B864-08C5DD14FD6B}" destId="{553685A3-2B91-4CAA-951C-1CD1F04586F4}" srcOrd="0" destOrd="0" presId="urn:microsoft.com/office/officeart/2005/8/layout/orgChart1"/>
    <dgm:cxn modelId="{9CAA6B37-9EC2-46E0-95CF-E3F63E1E3085}" type="presParOf" srcId="{22625DA0-1251-4038-B864-08C5DD14FD6B}" destId="{2E755541-9C0C-4F53-9F97-85E3B991B6B1}" srcOrd="1" destOrd="0" presId="urn:microsoft.com/office/officeart/2005/8/layout/orgChart1"/>
    <dgm:cxn modelId="{D41D8BC2-E184-44AF-8F04-C8399C8706BC}" type="presParOf" srcId="{817C003A-2158-40AC-BC84-E941A279434B}" destId="{2D0CFFD4-64EB-4BCA-BDDE-854B3C3125BA}" srcOrd="1" destOrd="0" presId="urn:microsoft.com/office/officeart/2005/8/layout/orgChart1"/>
    <dgm:cxn modelId="{04CE7EF1-6E3E-417F-BF9B-211E219B52BB}" type="presParOf" srcId="{817C003A-2158-40AC-BC84-E941A279434B}" destId="{E4F49859-C797-484B-A6A6-7EEC3398AEF4}" srcOrd="2" destOrd="0" presId="urn:microsoft.com/office/officeart/2005/8/layout/orgChart1"/>
    <dgm:cxn modelId="{9AE26991-3AD4-4895-83B5-8C07ADBB2E02}" type="presParOf" srcId="{10ADDE88-1223-4658-935E-D433E8904EAA}" destId="{1A703996-3A9C-40BF-9A1C-39CB08D38AB1}" srcOrd="2" destOrd="0" presId="urn:microsoft.com/office/officeart/2005/8/layout/orgChart1"/>
    <dgm:cxn modelId="{31A2FCA0-B8E7-4CF8-B079-752DAC5CEB63}" type="presParOf" srcId="{E3AC61C9-201F-4E30-B66E-96652255C276}" destId="{87F7A4A7-7337-4A59-B987-EA1CFEF11FF9}" srcOrd="2" destOrd="0" presId="urn:microsoft.com/office/officeart/2005/8/layout/orgChart1"/>
    <dgm:cxn modelId="{1E0DB884-5803-404F-A4AB-6901681C3D9F}" type="presParOf" srcId="{E3AC61C9-201F-4E30-B66E-96652255C276}" destId="{53DFC353-D86B-4AD0-AE9A-60BF8136B614}" srcOrd="3" destOrd="0" presId="urn:microsoft.com/office/officeart/2005/8/layout/orgChart1"/>
    <dgm:cxn modelId="{7D0DC650-C147-459E-A946-53141C54B311}" type="presParOf" srcId="{53DFC353-D86B-4AD0-AE9A-60BF8136B614}" destId="{E7DC4F7C-C479-4204-B92E-A69819737DFD}" srcOrd="0" destOrd="0" presId="urn:microsoft.com/office/officeart/2005/8/layout/orgChart1"/>
    <dgm:cxn modelId="{EDA5AD7D-2457-4301-8D2B-D5AE92D6E0AC}" type="presParOf" srcId="{E7DC4F7C-C479-4204-B92E-A69819737DFD}" destId="{4159C869-3CE2-4236-8CD5-694245604611}" srcOrd="0" destOrd="0" presId="urn:microsoft.com/office/officeart/2005/8/layout/orgChart1"/>
    <dgm:cxn modelId="{EDF4D3FF-590F-40DA-9F1F-47C614C82FE0}" type="presParOf" srcId="{E7DC4F7C-C479-4204-B92E-A69819737DFD}" destId="{7B2FE95B-A8BB-4FAA-8922-ED3133C4C938}" srcOrd="1" destOrd="0" presId="urn:microsoft.com/office/officeart/2005/8/layout/orgChart1"/>
    <dgm:cxn modelId="{8283BF77-88FC-462D-9E73-EE8DA4551D26}" type="presParOf" srcId="{53DFC353-D86B-4AD0-AE9A-60BF8136B614}" destId="{B0AF0756-4324-4F94-8A00-47227F8D8E44}" srcOrd="1" destOrd="0" presId="urn:microsoft.com/office/officeart/2005/8/layout/orgChart1"/>
    <dgm:cxn modelId="{7468C4AF-8547-49FE-8F1B-1C815928850D}" type="presParOf" srcId="{B0AF0756-4324-4F94-8A00-47227F8D8E44}" destId="{CEBD8759-C609-47AF-BBE3-B2F532728E2A}" srcOrd="0" destOrd="0" presId="urn:microsoft.com/office/officeart/2005/8/layout/orgChart1"/>
    <dgm:cxn modelId="{649F93C8-AEFD-402D-B29A-CF1173751A0B}" type="presParOf" srcId="{B0AF0756-4324-4F94-8A00-47227F8D8E44}" destId="{2C2BF0D1-1DF2-4181-BFEE-D66449EE3D3F}" srcOrd="1" destOrd="0" presId="urn:microsoft.com/office/officeart/2005/8/layout/orgChart1"/>
    <dgm:cxn modelId="{ED79816C-9557-4A1D-BEEE-01B70EE25D1A}" type="presParOf" srcId="{2C2BF0D1-1DF2-4181-BFEE-D66449EE3D3F}" destId="{F555F2D0-63CB-46DD-8D98-9035BF0E8BBA}" srcOrd="0" destOrd="0" presId="urn:microsoft.com/office/officeart/2005/8/layout/orgChart1"/>
    <dgm:cxn modelId="{DA2E56E5-B866-4AEF-A879-E6B1BA3EFF99}" type="presParOf" srcId="{F555F2D0-63CB-46DD-8D98-9035BF0E8BBA}" destId="{D3833086-6700-48DB-A50B-8FD660012780}" srcOrd="0" destOrd="0" presId="urn:microsoft.com/office/officeart/2005/8/layout/orgChart1"/>
    <dgm:cxn modelId="{C28D768F-9A49-40DE-B205-367AFE3C0412}" type="presParOf" srcId="{F555F2D0-63CB-46DD-8D98-9035BF0E8BBA}" destId="{A5648CA5-D1F6-4176-BE16-E44795623D04}" srcOrd="1" destOrd="0" presId="urn:microsoft.com/office/officeart/2005/8/layout/orgChart1"/>
    <dgm:cxn modelId="{3D86D3D8-06F0-44D1-9C16-E21FF3B9864B}" type="presParOf" srcId="{2C2BF0D1-1DF2-4181-BFEE-D66449EE3D3F}" destId="{AC6CB950-1F55-4916-B844-1BCA431A8243}" srcOrd="1" destOrd="0" presId="urn:microsoft.com/office/officeart/2005/8/layout/orgChart1"/>
    <dgm:cxn modelId="{45DC68FB-BF99-4453-A816-8EC17F9C27BC}" type="presParOf" srcId="{2C2BF0D1-1DF2-4181-BFEE-D66449EE3D3F}" destId="{47F6B1CA-5948-43C8-AA18-3D8CCC4CB1D1}" srcOrd="2" destOrd="0" presId="urn:microsoft.com/office/officeart/2005/8/layout/orgChart1"/>
    <dgm:cxn modelId="{1E50FE29-5270-4385-A27B-DA7E9AA683A8}" type="presParOf" srcId="{53DFC353-D86B-4AD0-AE9A-60BF8136B614}" destId="{740506F7-E98B-4354-A62D-37ECB2EFF3C0}" srcOrd="2" destOrd="0" presId="urn:microsoft.com/office/officeart/2005/8/layout/orgChart1"/>
    <dgm:cxn modelId="{72FAB052-069D-4A70-9BDF-605DDFA4087E}" type="presParOf" srcId="{E3AC61C9-201F-4E30-B66E-96652255C276}" destId="{FD7A7DA2-C11C-43A4-8706-6E4105F350C9}" srcOrd="4" destOrd="0" presId="urn:microsoft.com/office/officeart/2005/8/layout/orgChart1"/>
    <dgm:cxn modelId="{C3E43B03-4E72-475C-9CB2-8520D853FBC7}" type="presParOf" srcId="{E3AC61C9-201F-4E30-B66E-96652255C276}" destId="{8C0785E2-5864-4C2D-814D-260AA51F3CE7}" srcOrd="5" destOrd="0" presId="urn:microsoft.com/office/officeart/2005/8/layout/orgChart1"/>
    <dgm:cxn modelId="{EE3EBECD-2DDB-46A8-BB34-0AF3DE0ACE3F}" type="presParOf" srcId="{8C0785E2-5864-4C2D-814D-260AA51F3CE7}" destId="{2B7EFC49-A2B8-403E-8B6B-F380604F8E67}" srcOrd="0" destOrd="0" presId="urn:microsoft.com/office/officeart/2005/8/layout/orgChart1"/>
    <dgm:cxn modelId="{EBBBAE64-1899-4F9B-8406-9A4CEAD0E72F}" type="presParOf" srcId="{2B7EFC49-A2B8-403E-8B6B-F380604F8E67}" destId="{10F7FC48-065B-4979-ADE6-7110CD2499BC}" srcOrd="0" destOrd="0" presId="urn:microsoft.com/office/officeart/2005/8/layout/orgChart1"/>
    <dgm:cxn modelId="{A2694027-66FE-4161-ADC0-BE54D6EA341B}" type="presParOf" srcId="{2B7EFC49-A2B8-403E-8B6B-F380604F8E67}" destId="{74090481-DADE-4CEF-9B0D-345A18740463}" srcOrd="1" destOrd="0" presId="urn:microsoft.com/office/officeart/2005/8/layout/orgChart1"/>
    <dgm:cxn modelId="{74E3E402-6982-4636-8455-08810996E873}" type="presParOf" srcId="{8C0785E2-5864-4C2D-814D-260AA51F3CE7}" destId="{2DF1CC4F-5DB0-42BD-93EC-E93A2EAC3082}" srcOrd="1" destOrd="0" presId="urn:microsoft.com/office/officeart/2005/8/layout/orgChart1"/>
    <dgm:cxn modelId="{2ABFD4FF-35AE-4408-A855-D0B69E03A25A}" type="presParOf" srcId="{8C0785E2-5864-4C2D-814D-260AA51F3CE7}" destId="{E3A47F4B-B263-475C-99E2-E15827A3838A}" srcOrd="2" destOrd="0" presId="urn:microsoft.com/office/officeart/2005/8/layout/orgChart1"/>
    <dgm:cxn modelId="{BC6D6B6C-5AB9-4BD0-8E53-4EFAF678AAFD}" type="presParOf" srcId="{1F5270EC-5F19-4E9C-80BC-3C626EBCFB20}" destId="{4DB6EC06-BAF1-4E24-AEE0-9FE6FC8162AC}" srcOrd="2" destOrd="0" presId="urn:microsoft.com/office/officeart/2005/8/layout/orgChart1"/>
    <dgm:cxn modelId="{F6C931FD-59B0-4E90-A44A-328B32A1ABCE}" type="presParOf" srcId="{69EC0EFE-45B0-4F7D-9E6A-D0FB24A71EEA}" destId="{C06D1318-0314-4F91-8F59-1CF5747D7DCC}" srcOrd="6" destOrd="0" presId="urn:microsoft.com/office/officeart/2005/8/layout/orgChart1"/>
    <dgm:cxn modelId="{9ACB12B8-6E21-4162-B33E-9333E54ED02E}" type="presParOf" srcId="{69EC0EFE-45B0-4F7D-9E6A-D0FB24A71EEA}" destId="{2B16708C-366B-4CE6-9483-1281822CD802}" srcOrd="7" destOrd="0" presId="urn:microsoft.com/office/officeart/2005/8/layout/orgChart1"/>
    <dgm:cxn modelId="{A150FDD8-2EE3-488C-9E5B-7E45F355E3D6}" type="presParOf" srcId="{2B16708C-366B-4CE6-9483-1281822CD802}" destId="{ECCDC6D4-D649-409B-AAA0-C893AE6E0C39}" srcOrd="0" destOrd="0" presId="urn:microsoft.com/office/officeart/2005/8/layout/orgChart1"/>
    <dgm:cxn modelId="{558BA7B0-CE71-4834-A26F-F4E87BF634D5}" type="presParOf" srcId="{ECCDC6D4-D649-409B-AAA0-C893AE6E0C39}" destId="{1D097542-AA05-4B0E-9B0C-74F00ED8F22A}" srcOrd="0" destOrd="0" presId="urn:microsoft.com/office/officeart/2005/8/layout/orgChart1"/>
    <dgm:cxn modelId="{778075BA-C947-4ABC-9B23-E69775403715}" type="presParOf" srcId="{ECCDC6D4-D649-409B-AAA0-C893AE6E0C39}" destId="{DC119F86-78AD-4267-B4EE-B68B1C00BCC7}" srcOrd="1" destOrd="0" presId="urn:microsoft.com/office/officeart/2005/8/layout/orgChart1"/>
    <dgm:cxn modelId="{2446D355-13D9-48AF-9950-9401C029AAB2}" type="presParOf" srcId="{2B16708C-366B-4CE6-9483-1281822CD802}" destId="{95F018EC-CEA4-437F-BC59-8FBE00D71351}" srcOrd="1" destOrd="0" presId="urn:microsoft.com/office/officeart/2005/8/layout/orgChart1"/>
    <dgm:cxn modelId="{585B5A83-C1AF-4146-87FE-CE1935F53C9D}" type="presParOf" srcId="{95F018EC-CEA4-437F-BC59-8FBE00D71351}" destId="{53E69D44-8AE7-4964-BF6B-37EC0033ECE0}" srcOrd="0" destOrd="0" presId="urn:microsoft.com/office/officeart/2005/8/layout/orgChart1"/>
    <dgm:cxn modelId="{E2900347-A930-40D9-BE6F-ECAFC480A680}" type="presParOf" srcId="{95F018EC-CEA4-437F-BC59-8FBE00D71351}" destId="{BE88BA6D-EEA8-41FC-BADA-CF5BE5544EC3}" srcOrd="1" destOrd="0" presId="urn:microsoft.com/office/officeart/2005/8/layout/orgChart1"/>
    <dgm:cxn modelId="{E8F33D36-1622-4059-AE03-75FA76BA1AF0}" type="presParOf" srcId="{BE88BA6D-EEA8-41FC-BADA-CF5BE5544EC3}" destId="{0A99C662-D87A-4121-AC0F-4A5B9D1D9C91}" srcOrd="0" destOrd="0" presId="urn:microsoft.com/office/officeart/2005/8/layout/orgChart1"/>
    <dgm:cxn modelId="{435DC700-60F1-4D40-BD44-008F23D8CF17}" type="presParOf" srcId="{0A99C662-D87A-4121-AC0F-4A5B9D1D9C91}" destId="{D272CF20-7C71-4972-82D7-928361A5A790}" srcOrd="0" destOrd="0" presId="urn:microsoft.com/office/officeart/2005/8/layout/orgChart1"/>
    <dgm:cxn modelId="{BA437F89-BEED-4001-8804-660D869B156C}" type="presParOf" srcId="{0A99C662-D87A-4121-AC0F-4A5B9D1D9C91}" destId="{A476C996-5806-445E-8AD0-7E180DD44016}" srcOrd="1" destOrd="0" presId="urn:microsoft.com/office/officeart/2005/8/layout/orgChart1"/>
    <dgm:cxn modelId="{B3A0D99E-30BE-40AD-B26C-4FFFE4BAB157}" type="presParOf" srcId="{BE88BA6D-EEA8-41FC-BADA-CF5BE5544EC3}" destId="{FF1AD433-38AD-49CE-95C1-65BB862D46B8}" srcOrd="1" destOrd="0" presId="urn:microsoft.com/office/officeart/2005/8/layout/orgChart1"/>
    <dgm:cxn modelId="{B37F17BA-FF30-4D2E-BA71-8FEB68B05749}" type="presParOf" srcId="{FF1AD433-38AD-49CE-95C1-65BB862D46B8}" destId="{AFC20B0B-73E6-4E43-9B16-3DD6C6D2C440}" srcOrd="0" destOrd="0" presId="urn:microsoft.com/office/officeart/2005/8/layout/orgChart1"/>
    <dgm:cxn modelId="{82B1DF69-52E7-43E0-B76D-6273C8D5D53E}" type="presParOf" srcId="{FF1AD433-38AD-49CE-95C1-65BB862D46B8}" destId="{2AE8D17E-E6DE-4692-9303-418AC0B7C7D6}" srcOrd="1" destOrd="0" presId="urn:microsoft.com/office/officeart/2005/8/layout/orgChart1"/>
    <dgm:cxn modelId="{34EDD8CB-C940-4905-AC60-423436589C22}" type="presParOf" srcId="{2AE8D17E-E6DE-4692-9303-418AC0B7C7D6}" destId="{B524B718-37BB-4642-94E0-ECD5B04B7C95}" srcOrd="0" destOrd="0" presId="urn:microsoft.com/office/officeart/2005/8/layout/orgChart1"/>
    <dgm:cxn modelId="{2400B69A-B27C-4C40-BC02-39E5AD11FB77}" type="presParOf" srcId="{B524B718-37BB-4642-94E0-ECD5B04B7C95}" destId="{0204B66E-9D76-4C48-8094-2304999DCFBF}" srcOrd="0" destOrd="0" presId="urn:microsoft.com/office/officeart/2005/8/layout/orgChart1"/>
    <dgm:cxn modelId="{FE9F780B-EE6B-4BD0-9651-752647CEEDA5}" type="presParOf" srcId="{B524B718-37BB-4642-94E0-ECD5B04B7C95}" destId="{45C5D42B-6EC6-4809-BF91-6CCC5DDD5F2B}" srcOrd="1" destOrd="0" presId="urn:microsoft.com/office/officeart/2005/8/layout/orgChart1"/>
    <dgm:cxn modelId="{4AB0ED34-4EA5-4053-AA7B-47D94FC5FF2B}" type="presParOf" srcId="{2AE8D17E-E6DE-4692-9303-418AC0B7C7D6}" destId="{1EDA4867-E5DC-4FB0-8FF1-84FFB7FC40D7}" srcOrd="1" destOrd="0" presId="urn:microsoft.com/office/officeart/2005/8/layout/orgChart1"/>
    <dgm:cxn modelId="{EED4027D-78C9-40D9-A61A-332B7A8C5F81}" type="presParOf" srcId="{2AE8D17E-E6DE-4692-9303-418AC0B7C7D6}" destId="{5ED60BD9-4008-4724-98C3-97012C8C5AD0}" srcOrd="2" destOrd="0" presId="urn:microsoft.com/office/officeart/2005/8/layout/orgChart1"/>
    <dgm:cxn modelId="{86B44BBC-70B8-4E05-A039-7131579B8F8E}" type="presParOf" srcId="{BE88BA6D-EEA8-41FC-BADA-CF5BE5544EC3}" destId="{1C315B7C-C493-43EB-B47D-AB65BF0BC545}" srcOrd="2" destOrd="0" presId="urn:microsoft.com/office/officeart/2005/8/layout/orgChart1"/>
    <dgm:cxn modelId="{BAFD689E-3C12-41C0-93C0-1CE04CEA13FA}" type="presParOf" srcId="{95F018EC-CEA4-437F-BC59-8FBE00D71351}" destId="{D680EDF6-A443-45C7-9781-D7D0E0EF3910}" srcOrd="2" destOrd="0" presId="urn:microsoft.com/office/officeart/2005/8/layout/orgChart1"/>
    <dgm:cxn modelId="{C58BA501-FCC0-44D9-9482-A6624E889BFF}" type="presParOf" srcId="{95F018EC-CEA4-437F-BC59-8FBE00D71351}" destId="{5DF3D628-D70A-4AD3-9B1C-E5E0B9571388}" srcOrd="3" destOrd="0" presId="urn:microsoft.com/office/officeart/2005/8/layout/orgChart1"/>
    <dgm:cxn modelId="{42843398-43F3-492E-922B-4FFE2B33B6C4}" type="presParOf" srcId="{5DF3D628-D70A-4AD3-9B1C-E5E0B9571388}" destId="{FE86CC41-B52D-4250-ABDF-BF798EDE337B}" srcOrd="0" destOrd="0" presId="urn:microsoft.com/office/officeart/2005/8/layout/orgChart1"/>
    <dgm:cxn modelId="{4FF30901-3F73-4E5B-8FBD-56C70E7A663D}" type="presParOf" srcId="{FE86CC41-B52D-4250-ABDF-BF798EDE337B}" destId="{482ACDC1-5182-476B-B205-97914682E509}" srcOrd="0" destOrd="0" presId="urn:microsoft.com/office/officeart/2005/8/layout/orgChart1"/>
    <dgm:cxn modelId="{89C75B33-0328-485A-86CB-A21141EED0F3}" type="presParOf" srcId="{FE86CC41-B52D-4250-ABDF-BF798EDE337B}" destId="{DBD52CB7-3E81-465B-9241-1EA6EF7ACA25}" srcOrd="1" destOrd="0" presId="urn:microsoft.com/office/officeart/2005/8/layout/orgChart1"/>
    <dgm:cxn modelId="{2F3F0949-9872-4A33-B48B-ED0F5B61B218}" type="presParOf" srcId="{5DF3D628-D70A-4AD3-9B1C-E5E0B9571388}" destId="{640F5ACB-C3E2-48F1-B35A-066423753AB3}" srcOrd="1" destOrd="0" presId="urn:microsoft.com/office/officeart/2005/8/layout/orgChart1"/>
    <dgm:cxn modelId="{91D9E37D-CC18-44DB-88DC-5D05F35E15A0}" type="presParOf" srcId="{640F5ACB-C3E2-48F1-B35A-066423753AB3}" destId="{62AD74A9-0EA8-43A0-B600-4326126F1188}" srcOrd="0" destOrd="0" presId="urn:microsoft.com/office/officeart/2005/8/layout/orgChart1"/>
    <dgm:cxn modelId="{375CCA87-6343-472D-A778-F79062FDDA16}" type="presParOf" srcId="{640F5ACB-C3E2-48F1-B35A-066423753AB3}" destId="{29C6DAB3-9B54-4768-A684-2B9632BA05C5}" srcOrd="1" destOrd="0" presId="urn:microsoft.com/office/officeart/2005/8/layout/orgChart1"/>
    <dgm:cxn modelId="{A78B878E-3566-4396-A0E8-E5B692580D51}" type="presParOf" srcId="{29C6DAB3-9B54-4768-A684-2B9632BA05C5}" destId="{CC4059B4-5A98-4FBE-9D0C-E2AD95792AE4}" srcOrd="0" destOrd="0" presId="urn:microsoft.com/office/officeart/2005/8/layout/orgChart1"/>
    <dgm:cxn modelId="{2BCDFD4F-34E7-4440-B4EC-22A2EE063765}" type="presParOf" srcId="{CC4059B4-5A98-4FBE-9D0C-E2AD95792AE4}" destId="{4D78A00F-ED58-48EA-B3C1-09C39C4B95CA}" srcOrd="0" destOrd="0" presId="urn:microsoft.com/office/officeart/2005/8/layout/orgChart1"/>
    <dgm:cxn modelId="{8CA885BA-BB1D-49B7-AD0E-0A2576A0FEC6}" type="presParOf" srcId="{CC4059B4-5A98-4FBE-9D0C-E2AD95792AE4}" destId="{D3556AA8-8773-4DDD-BDD4-929557884C9C}" srcOrd="1" destOrd="0" presId="urn:microsoft.com/office/officeart/2005/8/layout/orgChart1"/>
    <dgm:cxn modelId="{B4AD93C1-E311-4D6A-9B38-46ACEB8C7561}" type="presParOf" srcId="{29C6DAB3-9B54-4768-A684-2B9632BA05C5}" destId="{A4FDC050-1B6E-428A-80EF-D02A9CDB8F38}" srcOrd="1" destOrd="0" presId="urn:microsoft.com/office/officeart/2005/8/layout/orgChart1"/>
    <dgm:cxn modelId="{C1B62DF6-C589-480B-9931-B7FACB3989F6}" type="presParOf" srcId="{A4FDC050-1B6E-428A-80EF-D02A9CDB8F38}" destId="{4AD79986-6EFA-41CF-940C-0582B843292C}" srcOrd="0" destOrd="0" presId="urn:microsoft.com/office/officeart/2005/8/layout/orgChart1"/>
    <dgm:cxn modelId="{5A0D7B00-CCBA-4D88-8A5D-86B6153551CF}" type="presParOf" srcId="{A4FDC050-1B6E-428A-80EF-D02A9CDB8F38}" destId="{3E0262B6-2F16-4B52-B624-A4B79C21B3C5}" srcOrd="1" destOrd="0" presId="urn:microsoft.com/office/officeart/2005/8/layout/orgChart1"/>
    <dgm:cxn modelId="{1603B8CE-EC12-4E5B-B490-F3F9374029B4}" type="presParOf" srcId="{3E0262B6-2F16-4B52-B624-A4B79C21B3C5}" destId="{0AC4EA3F-FD31-4895-A703-8C52B6F25C61}" srcOrd="0" destOrd="0" presId="urn:microsoft.com/office/officeart/2005/8/layout/orgChart1"/>
    <dgm:cxn modelId="{733EA234-C50C-4A39-874C-A7B09075AF46}" type="presParOf" srcId="{0AC4EA3F-FD31-4895-A703-8C52B6F25C61}" destId="{B6C4BCD7-BDE3-41B6-AA75-59F2D8907594}" srcOrd="0" destOrd="0" presId="urn:microsoft.com/office/officeart/2005/8/layout/orgChart1"/>
    <dgm:cxn modelId="{82B526D2-4F70-4B40-8C0A-F92A94B8276E}" type="presParOf" srcId="{0AC4EA3F-FD31-4895-A703-8C52B6F25C61}" destId="{80E547F6-361D-43DF-B9BC-3B78ED47D746}" srcOrd="1" destOrd="0" presId="urn:microsoft.com/office/officeart/2005/8/layout/orgChart1"/>
    <dgm:cxn modelId="{88D664AB-82B9-47EC-AC55-F5105F395235}" type="presParOf" srcId="{3E0262B6-2F16-4B52-B624-A4B79C21B3C5}" destId="{B3ED80DD-38C3-4E6A-A57B-F0E3BF7EDF69}" srcOrd="1" destOrd="0" presId="urn:microsoft.com/office/officeart/2005/8/layout/orgChart1"/>
    <dgm:cxn modelId="{4034B2E4-6A80-4D0B-A96C-4F60A09F8C5B}" type="presParOf" srcId="{3E0262B6-2F16-4B52-B624-A4B79C21B3C5}" destId="{64CE6BB2-250A-4463-9162-DF5250849E9A}" srcOrd="2" destOrd="0" presId="urn:microsoft.com/office/officeart/2005/8/layout/orgChart1"/>
    <dgm:cxn modelId="{40A4C3CF-A28C-4DE1-9B56-B8AC26A632A6}" type="presParOf" srcId="{29C6DAB3-9B54-4768-A684-2B9632BA05C5}" destId="{5CA39154-0C1E-410B-AABB-15734C44A3F4}" srcOrd="2" destOrd="0" presId="urn:microsoft.com/office/officeart/2005/8/layout/orgChart1"/>
    <dgm:cxn modelId="{6C572278-2475-48CA-8D33-C5E2ECB114C7}" type="presParOf" srcId="{5DF3D628-D70A-4AD3-9B1C-E5E0B9571388}" destId="{D6320A84-911F-4D2C-86C4-9A420C0B5913}" srcOrd="2" destOrd="0" presId="urn:microsoft.com/office/officeart/2005/8/layout/orgChart1"/>
    <dgm:cxn modelId="{267C9961-D2DE-4BDD-ABE0-0021FD4E66FD}" type="presParOf" srcId="{2B16708C-366B-4CE6-9483-1281822CD802}" destId="{758E51B0-77A8-4C19-A112-AEFDC4951016}" srcOrd="2" destOrd="0" presId="urn:microsoft.com/office/officeart/2005/8/layout/orgChart1"/>
    <dgm:cxn modelId="{B0BE7197-9F53-4088-AB0F-110AC813E44A}" type="presParOf" srcId="{625C41B3-C92F-4F76-A5BE-9546810CD1C6}" destId="{6825BBAA-A632-4525-824B-ED6B5175CFD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43AED46-3F1E-47A3-8235-6CC1CE117E6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6FF828-75A5-460B-A2B0-CC10CEBFFBA6}">
      <dgm:prSet custT="1"/>
      <dgm:spPr>
        <a:solidFill>
          <a:schemeClr val="tx1"/>
        </a:solidFill>
      </dgm:spPr>
      <dgm:t>
        <a:bodyPr/>
        <a:lstStyle/>
        <a:p>
          <a:pPr algn="ctr"/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Self-Leveling System</a:t>
          </a:r>
        </a:p>
      </dgm:t>
    </dgm:pt>
    <dgm:pt modelId="{680BECD4-6DBE-4102-8D4E-9C0D185FE7FF}" type="parTrans" cxnId="{09F7F518-A3E0-4503-B43A-825BDD7EF764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032E0F-6656-45B5-A1FD-76B875325887}" type="sibTrans" cxnId="{09F7F518-A3E0-4503-B43A-825BDD7EF764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C648C5-B3DE-4BDF-975A-F886163B61E8}">
      <dgm:prSet custT="1"/>
      <dgm:spPr>
        <a:solidFill>
          <a:srgbClr val="FC3D21"/>
        </a:solidFill>
      </dgm:spPr>
      <dgm:t>
        <a:bodyPr/>
        <a:lstStyle/>
        <a:p>
          <a:pPr algn="ctr"/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Lander</a:t>
          </a:r>
        </a:p>
      </dgm:t>
    </dgm:pt>
    <dgm:pt modelId="{989D0D5A-664B-4E47-B5C9-A2AE767A8C97}" type="parTrans" cxnId="{39B18E24-43D0-49E1-B236-DA964E5AF760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646696-4C58-4179-AFE6-0961E7BF0653}" type="sibTrans" cxnId="{39B18E24-43D0-49E1-B236-DA964E5AF760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696104-F8CA-4610-B7EE-D224DA4B23E7}">
      <dgm:prSet custT="1"/>
      <dgm:spPr>
        <a:solidFill>
          <a:srgbClr val="FC3D21"/>
        </a:solidFill>
      </dgm:spPr>
      <dgm:t>
        <a:bodyPr/>
        <a:lstStyle/>
        <a:p>
          <a:pPr algn="ctr"/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Motion</a:t>
          </a:r>
        </a:p>
      </dgm:t>
    </dgm:pt>
    <dgm:pt modelId="{B79100E6-0FCB-40A7-AD74-EB96678EB054}" type="parTrans" cxnId="{DD6F7C1D-968F-4D51-8B23-DD2FD8C26B47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0EE9D5-384B-4A97-B302-7E923A4355A6}" type="sibTrans" cxnId="{DD6F7C1D-968F-4D51-8B23-DD2FD8C26B47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98E603-B85B-4C4F-9D27-3A2051BCE7BF}">
      <dgm:prSet custT="1"/>
      <dgm:spPr>
        <a:solidFill>
          <a:srgbClr val="FC3D21"/>
        </a:solidFill>
      </dgm:spPr>
      <dgm:t>
        <a:bodyPr/>
        <a:lstStyle/>
        <a:p>
          <a:pPr algn="ctr"/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Sense</a:t>
          </a:r>
        </a:p>
      </dgm:t>
    </dgm:pt>
    <dgm:pt modelId="{A02F4FA7-3FC8-420E-ABA3-AF8926197CE2}" type="parTrans" cxnId="{BA8DA675-916E-4036-BD2A-BA8998082370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1BB8AA-69C3-405E-99F2-E80E20A96716}" type="sibTrans" cxnId="{BA8DA675-916E-4036-BD2A-BA8998082370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3ED22F-E569-49A4-837F-7EE4B2E96FED}">
      <dgm:prSet custT="1"/>
      <dgm:spPr>
        <a:solidFill>
          <a:srgbClr val="FC3D21"/>
        </a:solidFill>
      </dgm:spPr>
      <dgm:t>
        <a:bodyPr/>
        <a:lstStyle/>
        <a:p>
          <a:pPr algn="ctr"/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Power</a:t>
          </a:r>
        </a:p>
      </dgm:t>
    </dgm:pt>
    <dgm:pt modelId="{F720F7A3-B165-4ECB-A043-9E5818B87D39}" type="parTrans" cxnId="{01454B8E-649C-4B1F-A156-ACEE8FB76A6B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2BED8A-B99E-4C64-8DAD-A8C8B4E57F80}" type="sibTrans" cxnId="{01454B8E-649C-4B1F-A156-ACEE8FB76A6B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66F82F-9A60-4CE6-A5BC-1EC9935C7941}">
      <dgm:prSet phldrT="[Text]" custT="1"/>
      <dgm:spPr>
        <a:solidFill>
          <a:srgbClr val="0B3D91"/>
        </a:solidFill>
      </dgm:spPr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FF0766-5F03-4EAA-9091-15A5869AF545}" type="parTrans" cxnId="{284DDCA4-A3AE-4DC1-88A6-D48C8171402C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0488E6-30EA-4A10-AA55-A1D75CD14F48}" type="sibTrans" cxnId="{284DDCA4-A3AE-4DC1-88A6-D48C8171402C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062974-FF3D-4FFA-B18F-489D104A6396}">
      <dgm:prSet phldrT="[Text]" custT="1"/>
      <dgm:spPr>
        <a:solidFill>
          <a:srgbClr val="0B3D91"/>
        </a:solidFill>
      </dgm:spPr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0BC91A-CDA3-4E1B-939E-F0301AA8FA2D}" type="parTrans" cxnId="{04E8AACC-2641-4095-99B8-4AF2F63F6F5C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1E7C02-C4B9-483A-AE8A-6472519C4047}" type="sibTrans" cxnId="{04E8AACC-2641-4095-99B8-4AF2F63F6F5C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D901AD-8FF6-4C7D-84BC-A35F5D1A5298}">
      <dgm:prSet phldrT="[Text]" custT="1"/>
      <dgm:spPr>
        <a:solidFill>
          <a:srgbClr val="0B3D91"/>
        </a:solidFill>
      </dgm:spPr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9CFCC8-679D-4DC0-9733-A14579F827B5}" type="parTrans" cxnId="{F9D0DC09-EE01-44A5-9AAE-AE2E9693B45F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1E8ADC-7C46-48FB-A08A-E2D919C25008}" type="sibTrans" cxnId="{F9D0DC09-EE01-44A5-9AAE-AE2E9693B45F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C7BD79-F46C-4A48-9097-8FBEE5C8BD0D}">
      <dgm:prSet phldrT="[Text]" custT="1"/>
      <dgm:spPr>
        <a:solidFill>
          <a:srgbClr val="0B3D91"/>
        </a:solidFill>
      </dgm:spPr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F43290-9D16-40B5-8458-69AF456BD39D}" type="parTrans" cxnId="{685812C8-AE73-409F-9CA4-824AF3A498BF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79D8B0-8774-4755-9428-3D448A5F76D2}" type="sibTrans" cxnId="{685812C8-AE73-409F-9CA4-824AF3A498BF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FAC673-6743-42F7-B5AB-A71AAE17B8D0}">
      <dgm:prSet phldrT="[Text]" custT="1"/>
      <dgm:spPr>
        <a:solidFill>
          <a:srgbClr val="0B3D91"/>
        </a:solidFill>
      </dgm:spPr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0C5007-7A6F-4572-BD08-36EEDDB910EC}" type="parTrans" cxnId="{DC077EB5-BFC7-4889-BDF7-5B3AC4FE7C30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A8B5B2-EDE3-493A-9418-BD82574B4C30}" type="sibTrans" cxnId="{DC077EB5-BFC7-4889-BDF7-5B3AC4FE7C30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A46DCB-B6FE-40B3-872E-B302ED5870B3}">
      <dgm:prSet phldrT="[Text]" custT="1"/>
      <dgm:spPr>
        <a:solidFill>
          <a:srgbClr val="0B3D91"/>
        </a:solidFill>
      </dgm:spPr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A3D0F8-0918-49CC-8F27-BFBB225186B6}" type="parTrans" cxnId="{6B0FD090-22E7-4BEE-BFCC-04CECAB93DB9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1C6B31-8A5E-4862-ABBD-ED0E1D1B0B1D}" type="sibTrans" cxnId="{6B0FD090-22E7-4BEE-BFCC-04CECAB93DB9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7D3C09-AA14-437C-A8D6-035E0081C986}">
      <dgm:prSet phldrT="[Text]" custT="1"/>
      <dgm:spPr>
        <a:solidFill>
          <a:srgbClr val="0B3D91"/>
        </a:solidFill>
      </dgm:spPr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92BDC9-C5FF-4C97-82A6-DB75DA191012}" type="parTrans" cxnId="{143E8941-D202-4BA4-AA89-A496A3D47968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1056F9-930E-48E7-B96C-CA0681176776}" type="sibTrans" cxnId="{143E8941-D202-4BA4-AA89-A496A3D47968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17AB6B-05BC-41E3-81CF-CD27AC76AE42}">
      <dgm:prSet phldrT="[Text]" custT="1"/>
      <dgm:spPr>
        <a:solidFill>
          <a:srgbClr val="0B3D91"/>
        </a:solidFill>
      </dgm:spPr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913018-87E6-4845-89A3-9E12F14E58C9}" type="parTrans" cxnId="{B96C014A-D3F5-4E9F-B11A-DB61FFA1B418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EA1057-BCB7-479E-9656-EF67AA94C322}" type="sibTrans" cxnId="{B96C014A-D3F5-4E9F-B11A-DB61FFA1B418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B496AD-EE51-4036-90FE-A9D975AE17E1}">
      <dgm:prSet phldrT="[Text]" custT="1"/>
      <dgm:spPr>
        <a:solidFill>
          <a:srgbClr val="0B3D91"/>
        </a:solidFill>
      </dgm:spPr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11174A-CF08-43CD-9CE8-001AD3491C59}" type="parTrans" cxnId="{58F25999-03A1-4159-8F20-68072AC30ECA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DA7DD7-7EA5-4EFE-9A1E-66850FE65E47}" type="sibTrans" cxnId="{58F25999-03A1-4159-8F20-68072AC30ECA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6B74BE-0A62-4263-A2DD-693201298DDD}">
      <dgm:prSet phldrT="[Text]" custT="1"/>
      <dgm:spPr>
        <a:solidFill>
          <a:srgbClr val="0B3D91"/>
        </a:solidFill>
      </dgm:spPr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7B2A42-9B13-4A0E-992D-7D1061361CBD}" type="parTrans" cxnId="{D596C1CF-819D-40AC-9C81-1AEF51261018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D51FDD-C37F-469F-8A2D-9757B03788D6}" type="sibTrans" cxnId="{D596C1CF-819D-40AC-9C81-1AEF51261018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EACCE7-8BA4-4A46-A3BF-9894F88EBBFE}">
      <dgm:prSet phldrT="[Text]" custT="1"/>
      <dgm:spPr>
        <a:solidFill>
          <a:srgbClr val="0B3D91"/>
        </a:solidFill>
      </dgm:spPr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6C20F9-B475-4D9F-9E14-E7D06B995F0E}" type="parTrans" cxnId="{27D1423A-6C4C-43D2-AC4A-13373B07B0D2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6A52B8-4A9D-40FB-8E1E-647089E1E922}" type="sibTrans" cxnId="{27D1423A-6C4C-43D2-AC4A-13373B07B0D2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3FA477-98AC-4D3E-B66A-4333B42432FE}">
      <dgm:prSet phldrT="[Text]" custT="1"/>
      <dgm:spPr>
        <a:solidFill>
          <a:srgbClr val="0B3D91"/>
        </a:solidFill>
      </dgm:spPr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49A43D-23E1-481A-A632-7840602088F8}" type="parTrans" cxnId="{2DDAFDC1-9C11-45C8-9CF5-093234BA1B38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C2E153-CAFF-432A-B930-682FDA8A31CC}" type="sibTrans" cxnId="{2DDAFDC1-9C11-45C8-9CF5-093234BA1B38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68F630-9749-4F66-8B76-6B23DCE99365}">
      <dgm:prSet phldrT="[Text]" custT="1"/>
      <dgm:spPr>
        <a:solidFill>
          <a:srgbClr val="0B3D91"/>
        </a:solidFill>
      </dgm:spPr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E3BEF1-1A4F-43F4-AF30-AC8012BA0BDF}" type="parTrans" cxnId="{842ADA0A-D056-4E9A-B0A3-4BC006837802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52714B-3C81-4F57-A2C8-58B9FA9145BE}" type="sibTrans" cxnId="{842ADA0A-D056-4E9A-B0A3-4BC006837802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C01776-8B32-470E-BD4B-68AC32FE6F96}">
      <dgm:prSet phldrT="[Text]" custT="1"/>
      <dgm:spPr>
        <a:solidFill>
          <a:srgbClr val="0B3D91"/>
        </a:solidFill>
      </dgm:spPr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ED1147-854F-41CB-947A-5652694DBCB1}" type="parTrans" cxnId="{7D1E9CF1-2292-4DBA-9C3A-C6FB4BE5CF31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BA9F1D-C365-4064-B53C-3C05B9007AD1}" type="sibTrans" cxnId="{7D1E9CF1-2292-4DBA-9C3A-C6FB4BE5CF31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DAC8B7-AF76-413A-B3CB-6BD280DB16CA}">
      <dgm:prSet phldrT="[Text]" custT="1"/>
      <dgm:spPr>
        <a:solidFill>
          <a:srgbClr val="0B3D91"/>
        </a:solidFill>
      </dgm:spPr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CFA3F8-DF8F-4514-BF59-5C5B3327D855}" type="parTrans" cxnId="{499FE4A3-5697-4FB4-BA0F-EB5B9626E513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759F66-4699-4861-A25E-2D9CA0BA6C4E}" type="sibTrans" cxnId="{499FE4A3-5697-4FB4-BA0F-EB5B9626E513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7C05B8-1A6C-4EC2-85B8-EC7C093F9A92}">
      <dgm:prSet phldrT="[Text]" custT="1"/>
      <dgm:spPr>
        <a:solidFill>
          <a:srgbClr val="0B3D91"/>
        </a:solidFill>
      </dgm:spPr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E19714-8DD5-4BF1-B9D5-455B81E794D7}" type="parTrans" cxnId="{FA56C94C-A3C1-43AD-A89E-DCF50B2582A8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4CDC99-6C59-406D-AD6E-D905706742F5}" type="sibTrans" cxnId="{FA56C94C-A3C1-43AD-A89E-DCF50B2582A8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05E88F-488C-4F0A-8BA1-60619F638DCF}">
      <dgm:prSet phldrT="[Text]" custT="1"/>
      <dgm:spPr>
        <a:solidFill>
          <a:srgbClr val="0B3D91"/>
        </a:solidFill>
      </dgm:spPr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16E394-2D9C-4440-BAD2-583E3CC0816C}" type="parTrans" cxnId="{7A585415-F859-4564-9708-AEB0B45F8B5B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00F3DB-0BB7-4263-9279-B4289EB69C69}" type="sibTrans" cxnId="{7A585415-F859-4564-9708-AEB0B45F8B5B}">
      <dgm:prSet/>
      <dgm:spPr/>
      <dgm:t>
        <a:bodyPr/>
        <a:lstStyle/>
        <a:p>
          <a:pPr algn="ctr"/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9AECBC-0068-4DD2-9AE9-D31FB97B953B}" type="pres">
      <dgm:prSet presAssocID="{E43AED46-3F1E-47A3-8235-6CC1CE117E6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25C41B3-C92F-4F76-A5BE-9546810CD1C6}" type="pres">
      <dgm:prSet presAssocID="{356FF828-75A5-460B-A2B0-CC10CEBFFBA6}" presName="hierRoot1" presStyleCnt="0">
        <dgm:presLayoutVars>
          <dgm:hierBranch val="init"/>
        </dgm:presLayoutVars>
      </dgm:prSet>
      <dgm:spPr/>
    </dgm:pt>
    <dgm:pt modelId="{A034644F-FFF1-4385-8CE9-CE1C53282086}" type="pres">
      <dgm:prSet presAssocID="{356FF828-75A5-460B-A2B0-CC10CEBFFBA6}" presName="rootComposite1" presStyleCnt="0"/>
      <dgm:spPr/>
    </dgm:pt>
    <dgm:pt modelId="{DD32ACDA-E5CD-4570-B395-3E0078A2F4F6}" type="pres">
      <dgm:prSet presAssocID="{356FF828-75A5-460B-A2B0-CC10CEBFFBA6}" presName="rootText1" presStyleLbl="node0" presStyleIdx="0" presStyleCnt="1" custScaleX="118351" custScaleY="165777">
        <dgm:presLayoutVars>
          <dgm:chPref val="3"/>
        </dgm:presLayoutVars>
      </dgm:prSet>
      <dgm:spPr/>
    </dgm:pt>
    <dgm:pt modelId="{0028B587-5A50-4CE2-99B1-7270EF75B203}" type="pres">
      <dgm:prSet presAssocID="{356FF828-75A5-460B-A2B0-CC10CEBFFBA6}" presName="rootConnector1" presStyleLbl="node1" presStyleIdx="0" presStyleCnt="0"/>
      <dgm:spPr/>
    </dgm:pt>
    <dgm:pt modelId="{69EC0EFE-45B0-4F7D-9E6A-D0FB24A71EEA}" type="pres">
      <dgm:prSet presAssocID="{356FF828-75A5-460B-A2B0-CC10CEBFFBA6}" presName="hierChild2" presStyleCnt="0"/>
      <dgm:spPr/>
    </dgm:pt>
    <dgm:pt modelId="{50FC0AC2-9A93-4C22-8C7E-6DC3EBFCC0AC}" type="pres">
      <dgm:prSet presAssocID="{B79100E6-0FCB-40A7-AD74-EB96678EB054}" presName="Name37" presStyleLbl="parChTrans1D2" presStyleIdx="0" presStyleCnt="4"/>
      <dgm:spPr/>
    </dgm:pt>
    <dgm:pt modelId="{9869DD2A-5500-4FA7-9892-8D7B8E41E7C9}" type="pres">
      <dgm:prSet presAssocID="{2E696104-F8CA-4610-B7EE-D224DA4B23E7}" presName="hierRoot2" presStyleCnt="0">
        <dgm:presLayoutVars>
          <dgm:hierBranch val="init"/>
        </dgm:presLayoutVars>
      </dgm:prSet>
      <dgm:spPr/>
    </dgm:pt>
    <dgm:pt modelId="{4E88236A-9BD8-48AB-8CC5-414DA556285B}" type="pres">
      <dgm:prSet presAssocID="{2E696104-F8CA-4610-B7EE-D224DA4B23E7}" presName="rootComposite" presStyleCnt="0"/>
      <dgm:spPr/>
    </dgm:pt>
    <dgm:pt modelId="{15C07FAD-7033-49F8-83E3-2B2C1BA70C95}" type="pres">
      <dgm:prSet presAssocID="{2E696104-F8CA-4610-B7EE-D224DA4B23E7}" presName="rootText" presStyleLbl="node2" presStyleIdx="0" presStyleCnt="4">
        <dgm:presLayoutVars>
          <dgm:chPref val="3"/>
        </dgm:presLayoutVars>
      </dgm:prSet>
      <dgm:spPr/>
    </dgm:pt>
    <dgm:pt modelId="{EA5491DD-17D5-4376-A8C9-BA68B4BEACAF}" type="pres">
      <dgm:prSet presAssocID="{2E696104-F8CA-4610-B7EE-D224DA4B23E7}" presName="rootConnector" presStyleLbl="node2" presStyleIdx="0" presStyleCnt="4"/>
      <dgm:spPr/>
    </dgm:pt>
    <dgm:pt modelId="{61A86FE1-0ACB-4645-8539-6235E785E4EE}" type="pres">
      <dgm:prSet presAssocID="{2E696104-F8CA-4610-B7EE-D224DA4B23E7}" presName="hierChild4" presStyleCnt="0"/>
      <dgm:spPr/>
    </dgm:pt>
    <dgm:pt modelId="{D0F5F951-DBD5-4524-9D9C-24079664EACD}" type="pres">
      <dgm:prSet presAssocID="{05FF0766-5F03-4EAA-9091-15A5869AF545}" presName="Name37" presStyleLbl="parChTrans1D3" presStyleIdx="0" presStyleCnt="8"/>
      <dgm:spPr/>
    </dgm:pt>
    <dgm:pt modelId="{F206D819-3332-4D2F-8B07-C6F83E37F05A}" type="pres">
      <dgm:prSet presAssocID="{FE66F82F-9A60-4CE6-A5BC-1EC9935C7941}" presName="hierRoot2" presStyleCnt="0">
        <dgm:presLayoutVars>
          <dgm:hierBranch val="init"/>
        </dgm:presLayoutVars>
      </dgm:prSet>
      <dgm:spPr/>
    </dgm:pt>
    <dgm:pt modelId="{291FFC7B-DFCD-48F8-9D37-24DE9052E0ED}" type="pres">
      <dgm:prSet presAssocID="{FE66F82F-9A60-4CE6-A5BC-1EC9935C7941}" presName="rootComposite" presStyleCnt="0"/>
      <dgm:spPr/>
    </dgm:pt>
    <dgm:pt modelId="{994FC354-031B-4C45-90AE-76F32EF2349E}" type="pres">
      <dgm:prSet presAssocID="{FE66F82F-9A60-4CE6-A5BC-1EC9935C7941}" presName="rootText" presStyleLbl="node3" presStyleIdx="0" presStyleCnt="8">
        <dgm:presLayoutVars>
          <dgm:chPref val="3"/>
        </dgm:presLayoutVars>
      </dgm:prSet>
      <dgm:spPr/>
    </dgm:pt>
    <dgm:pt modelId="{2D94396A-F81B-4B93-BF57-CA62B603D1B2}" type="pres">
      <dgm:prSet presAssocID="{FE66F82F-9A60-4CE6-A5BC-1EC9935C7941}" presName="rootConnector" presStyleLbl="node3" presStyleIdx="0" presStyleCnt="8"/>
      <dgm:spPr/>
    </dgm:pt>
    <dgm:pt modelId="{E6035E25-BC08-411F-BF3A-4D59EDEDFB04}" type="pres">
      <dgm:prSet presAssocID="{FE66F82F-9A60-4CE6-A5BC-1EC9935C7941}" presName="hierChild4" presStyleCnt="0"/>
      <dgm:spPr/>
    </dgm:pt>
    <dgm:pt modelId="{FCE952C5-C831-41A4-9B8A-DBAC2307D0CB}" type="pres">
      <dgm:prSet presAssocID="{2E0BC91A-CDA3-4E1B-939E-F0301AA8FA2D}" presName="Name37" presStyleLbl="parChTrans1D4" presStyleIdx="0" presStyleCnt="9"/>
      <dgm:spPr/>
    </dgm:pt>
    <dgm:pt modelId="{EFE95B7B-B54E-488F-BAF9-5C41164ABBEB}" type="pres">
      <dgm:prSet presAssocID="{FD062974-FF3D-4FFA-B18F-489D104A6396}" presName="hierRoot2" presStyleCnt="0">
        <dgm:presLayoutVars>
          <dgm:hierBranch val="init"/>
        </dgm:presLayoutVars>
      </dgm:prSet>
      <dgm:spPr/>
    </dgm:pt>
    <dgm:pt modelId="{0B8EBC46-EC1B-4A9E-8332-5ABB0E9FB386}" type="pres">
      <dgm:prSet presAssocID="{FD062974-FF3D-4FFA-B18F-489D104A6396}" presName="rootComposite" presStyleCnt="0"/>
      <dgm:spPr/>
    </dgm:pt>
    <dgm:pt modelId="{385FEA89-D8A6-4409-8B3B-FBEB4F7653D1}" type="pres">
      <dgm:prSet presAssocID="{FD062974-FF3D-4FFA-B18F-489D104A6396}" presName="rootText" presStyleLbl="node4" presStyleIdx="0" presStyleCnt="9" custScaleY="119385">
        <dgm:presLayoutVars>
          <dgm:chPref val="3"/>
        </dgm:presLayoutVars>
      </dgm:prSet>
      <dgm:spPr/>
    </dgm:pt>
    <dgm:pt modelId="{34BCE5EB-F1CF-4FBF-A40B-B128B28119C0}" type="pres">
      <dgm:prSet presAssocID="{FD062974-FF3D-4FFA-B18F-489D104A6396}" presName="rootConnector" presStyleLbl="node4" presStyleIdx="0" presStyleCnt="9"/>
      <dgm:spPr/>
    </dgm:pt>
    <dgm:pt modelId="{B9C70912-AF13-45D5-A638-EA3D6CFB721F}" type="pres">
      <dgm:prSet presAssocID="{FD062974-FF3D-4FFA-B18F-489D104A6396}" presName="hierChild4" presStyleCnt="0"/>
      <dgm:spPr/>
    </dgm:pt>
    <dgm:pt modelId="{C3F9D521-7CBC-4944-AEE6-84B60D1219E1}" type="pres">
      <dgm:prSet presAssocID="{159CFCC8-679D-4DC0-9733-A14579F827B5}" presName="Name37" presStyleLbl="parChTrans1D4" presStyleIdx="1" presStyleCnt="9"/>
      <dgm:spPr/>
    </dgm:pt>
    <dgm:pt modelId="{D4DA87A8-3207-4504-822D-984F1178411D}" type="pres">
      <dgm:prSet presAssocID="{56D901AD-8FF6-4C7D-84BC-A35F5D1A5298}" presName="hierRoot2" presStyleCnt="0">
        <dgm:presLayoutVars>
          <dgm:hierBranch val="init"/>
        </dgm:presLayoutVars>
      </dgm:prSet>
      <dgm:spPr/>
    </dgm:pt>
    <dgm:pt modelId="{037B52C6-4491-47CB-A753-F38A1AD04B52}" type="pres">
      <dgm:prSet presAssocID="{56D901AD-8FF6-4C7D-84BC-A35F5D1A5298}" presName="rootComposite" presStyleCnt="0"/>
      <dgm:spPr/>
    </dgm:pt>
    <dgm:pt modelId="{B99E0AB4-A98D-4CF3-9C01-3ED770B25598}" type="pres">
      <dgm:prSet presAssocID="{56D901AD-8FF6-4C7D-84BC-A35F5D1A5298}" presName="rootText" presStyleLbl="node4" presStyleIdx="1" presStyleCnt="9">
        <dgm:presLayoutVars>
          <dgm:chPref val="3"/>
        </dgm:presLayoutVars>
      </dgm:prSet>
      <dgm:spPr/>
    </dgm:pt>
    <dgm:pt modelId="{B2CE0937-9C99-417A-85C5-798924DB24B6}" type="pres">
      <dgm:prSet presAssocID="{56D901AD-8FF6-4C7D-84BC-A35F5D1A5298}" presName="rootConnector" presStyleLbl="node4" presStyleIdx="1" presStyleCnt="9"/>
      <dgm:spPr/>
    </dgm:pt>
    <dgm:pt modelId="{8E1D70BB-346A-44B7-9552-83EF283B03DE}" type="pres">
      <dgm:prSet presAssocID="{56D901AD-8FF6-4C7D-84BC-A35F5D1A5298}" presName="hierChild4" presStyleCnt="0"/>
      <dgm:spPr/>
    </dgm:pt>
    <dgm:pt modelId="{D57FC67D-E718-4220-99E9-E4EBE9DAC0EB}" type="pres">
      <dgm:prSet presAssocID="{56D901AD-8FF6-4C7D-84BC-A35F5D1A5298}" presName="hierChild5" presStyleCnt="0"/>
      <dgm:spPr/>
    </dgm:pt>
    <dgm:pt modelId="{68A2D9B8-A3C0-4D49-8ED5-8A032D6B16C7}" type="pres">
      <dgm:prSet presAssocID="{FD062974-FF3D-4FFA-B18F-489D104A6396}" presName="hierChild5" presStyleCnt="0"/>
      <dgm:spPr/>
    </dgm:pt>
    <dgm:pt modelId="{E4B233A4-1782-4C31-BB50-FA80E2114793}" type="pres">
      <dgm:prSet presAssocID="{FE66F82F-9A60-4CE6-A5BC-1EC9935C7941}" presName="hierChild5" presStyleCnt="0"/>
      <dgm:spPr/>
    </dgm:pt>
    <dgm:pt modelId="{5E04811F-443C-45AD-8CD2-4EBEB594ACB0}" type="pres">
      <dgm:prSet presAssocID="{27F43290-9D16-40B5-8458-69AF456BD39D}" presName="Name37" presStyleLbl="parChTrans1D3" presStyleIdx="1" presStyleCnt="8"/>
      <dgm:spPr/>
    </dgm:pt>
    <dgm:pt modelId="{38620704-2A49-4BC3-A2FD-E16C7B2C8B27}" type="pres">
      <dgm:prSet presAssocID="{E6C7BD79-F46C-4A48-9097-8FBEE5C8BD0D}" presName="hierRoot2" presStyleCnt="0">
        <dgm:presLayoutVars>
          <dgm:hierBranch val="init"/>
        </dgm:presLayoutVars>
      </dgm:prSet>
      <dgm:spPr/>
    </dgm:pt>
    <dgm:pt modelId="{E00C5C5F-FBEA-46C1-8DC8-AA97A61D4095}" type="pres">
      <dgm:prSet presAssocID="{E6C7BD79-F46C-4A48-9097-8FBEE5C8BD0D}" presName="rootComposite" presStyleCnt="0"/>
      <dgm:spPr/>
    </dgm:pt>
    <dgm:pt modelId="{1B79F46D-3C74-41AE-B4ED-FE3522554184}" type="pres">
      <dgm:prSet presAssocID="{E6C7BD79-F46C-4A48-9097-8FBEE5C8BD0D}" presName="rootText" presStyleLbl="node3" presStyleIdx="1" presStyleCnt="8">
        <dgm:presLayoutVars>
          <dgm:chPref val="3"/>
        </dgm:presLayoutVars>
      </dgm:prSet>
      <dgm:spPr/>
    </dgm:pt>
    <dgm:pt modelId="{FFACD590-6DC6-4714-B8B2-F7BD55E3AF9C}" type="pres">
      <dgm:prSet presAssocID="{E6C7BD79-F46C-4A48-9097-8FBEE5C8BD0D}" presName="rootConnector" presStyleLbl="node3" presStyleIdx="1" presStyleCnt="8"/>
      <dgm:spPr/>
    </dgm:pt>
    <dgm:pt modelId="{783B5EC5-1941-4343-A871-62D9D509C34A}" type="pres">
      <dgm:prSet presAssocID="{E6C7BD79-F46C-4A48-9097-8FBEE5C8BD0D}" presName="hierChild4" presStyleCnt="0"/>
      <dgm:spPr/>
    </dgm:pt>
    <dgm:pt modelId="{55B453AE-CE7F-4C99-9F29-82A01785D3AF}" type="pres">
      <dgm:prSet presAssocID="{620C5007-7A6F-4572-BD08-36EEDDB910EC}" presName="Name37" presStyleLbl="parChTrans1D4" presStyleIdx="2" presStyleCnt="9"/>
      <dgm:spPr/>
    </dgm:pt>
    <dgm:pt modelId="{BCC7BF37-C8AE-4781-AFA4-C48D32DC883A}" type="pres">
      <dgm:prSet presAssocID="{B1FAC673-6743-42F7-B5AB-A71AAE17B8D0}" presName="hierRoot2" presStyleCnt="0">
        <dgm:presLayoutVars>
          <dgm:hierBranch val="init"/>
        </dgm:presLayoutVars>
      </dgm:prSet>
      <dgm:spPr/>
    </dgm:pt>
    <dgm:pt modelId="{B56D01B7-E166-490F-B553-E33F4B33D254}" type="pres">
      <dgm:prSet presAssocID="{B1FAC673-6743-42F7-B5AB-A71AAE17B8D0}" presName="rootComposite" presStyleCnt="0"/>
      <dgm:spPr/>
    </dgm:pt>
    <dgm:pt modelId="{28BEBC2C-9F62-4FDF-865E-EDCA672C6F24}" type="pres">
      <dgm:prSet presAssocID="{B1FAC673-6743-42F7-B5AB-A71AAE17B8D0}" presName="rootText" presStyleLbl="node4" presStyleIdx="2" presStyleCnt="9" custScaleY="117724">
        <dgm:presLayoutVars>
          <dgm:chPref val="3"/>
        </dgm:presLayoutVars>
      </dgm:prSet>
      <dgm:spPr/>
    </dgm:pt>
    <dgm:pt modelId="{F2E10F64-2936-4230-81AB-DB046B0E3174}" type="pres">
      <dgm:prSet presAssocID="{B1FAC673-6743-42F7-B5AB-A71AAE17B8D0}" presName="rootConnector" presStyleLbl="node4" presStyleIdx="2" presStyleCnt="9"/>
      <dgm:spPr/>
    </dgm:pt>
    <dgm:pt modelId="{040B698E-44CA-4FCD-BD44-B38890A7EA18}" type="pres">
      <dgm:prSet presAssocID="{B1FAC673-6743-42F7-B5AB-A71AAE17B8D0}" presName="hierChild4" presStyleCnt="0"/>
      <dgm:spPr/>
    </dgm:pt>
    <dgm:pt modelId="{07A64BE2-0B24-4DEC-9669-0F54CDEB20E2}" type="pres">
      <dgm:prSet presAssocID="{B1FAC673-6743-42F7-B5AB-A71AAE17B8D0}" presName="hierChild5" presStyleCnt="0"/>
      <dgm:spPr/>
    </dgm:pt>
    <dgm:pt modelId="{85F3F1F0-938F-43D1-9BCC-5605E4F641BA}" type="pres">
      <dgm:prSet presAssocID="{E6C7BD79-F46C-4A48-9097-8FBEE5C8BD0D}" presName="hierChild5" presStyleCnt="0"/>
      <dgm:spPr/>
    </dgm:pt>
    <dgm:pt modelId="{8ADDB6F6-9AD9-4680-A6A1-7E6499904EA7}" type="pres">
      <dgm:prSet presAssocID="{2E696104-F8CA-4610-B7EE-D224DA4B23E7}" presName="hierChild5" presStyleCnt="0"/>
      <dgm:spPr/>
    </dgm:pt>
    <dgm:pt modelId="{014E4C2D-E552-48CB-B724-8A22B7470380}" type="pres">
      <dgm:prSet presAssocID="{F720F7A3-B165-4ECB-A043-9E5818B87D39}" presName="Name37" presStyleLbl="parChTrans1D2" presStyleIdx="1" presStyleCnt="4"/>
      <dgm:spPr/>
    </dgm:pt>
    <dgm:pt modelId="{6DB6DADE-E77E-4DEB-B720-4F3292265A5B}" type="pres">
      <dgm:prSet presAssocID="{B33ED22F-E569-49A4-837F-7EE4B2E96FED}" presName="hierRoot2" presStyleCnt="0">
        <dgm:presLayoutVars>
          <dgm:hierBranch val="init"/>
        </dgm:presLayoutVars>
      </dgm:prSet>
      <dgm:spPr/>
    </dgm:pt>
    <dgm:pt modelId="{A45D61D8-4DF9-42A5-A8C6-417DB684BC34}" type="pres">
      <dgm:prSet presAssocID="{B33ED22F-E569-49A4-837F-7EE4B2E96FED}" presName="rootComposite" presStyleCnt="0"/>
      <dgm:spPr/>
    </dgm:pt>
    <dgm:pt modelId="{1FAADD1D-3E60-42BD-AFD8-596F071DAFF1}" type="pres">
      <dgm:prSet presAssocID="{B33ED22F-E569-49A4-837F-7EE4B2E96FED}" presName="rootText" presStyleLbl="node2" presStyleIdx="1" presStyleCnt="4">
        <dgm:presLayoutVars>
          <dgm:chPref val="3"/>
        </dgm:presLayoutVars>
      </dgm:prSet>
      <dgm:spPr/>
    </dgm:pt>
    <dgm:pt modelId="{76D681B9-09DF-4816-BF18-7B691076512B}" type="pres">
      <dgm:prSet presAssocID="{B33ED22F-E569-49A4-837F-7EE4B2E96FED}" presName="rootConnector" presStyleLbl="node2" presStyleIdx="1" presStyleCnt="4"/>
      <dgm:spPr/>
    </dgm:pt>
    <dgm:pt modelId="{BF0A2212-05DC-4512-9E58-53FB3C18F2FA}" type="pres">
      <dgm:prSet presAssocID="{B33ED22F-E569-49A4-837F-7EE4B2E96FED}" presName="hierChild4" presStyleCnt="0"/>
      <dgm:spPr/>
    </dgm:pt>
    <dgm:pt modelId="{FAA659FD-E37A-4532-9778-8B150BB01545}" type="pres">
      <dgm:prSet presAssocID="{F9A3D0F8-0918-49CC-8F27-BFBB225186B6}" presName="Name37" presStyleLbl="parChTrans1D3" presStyleIdx="2" presStyleCnt="8"/>
      <dgm:spPr/>
    </dgm:pt>
    <dgm:pt modelId="{274695A2-85D7-4A55-9328-ED6677C32D9B}" type="pres">
      <dgm:prSet presAssocID="{7FA46DCB-B6FE-40B3-872E-B302ED5870B3}" presName="hierRoot2" presStyleCnt="0">
        <dgm:presLayoutVars>
          <dgm:hierBranch val="init"/>
        </dgm:presLayoutVars>
      </dgm:prSet>
      <dgm:spPr/>
    </dgm:pt>
    <dgm:pt modelId="{AAECBB87-4E38-43C2-95A8-A727A4665C49}" type="pres">
      <dgm:prSet presAssocID="{7FA46DCB-B6FE-40B3-872E-B302ED5870B3}" presName="rootComposite" presStyleCnt="0"/>
      <dgm:spPr/>
    </dgm:pt>
    <dgm:pt modelId="{5E7810CA-7702-48A1-B2D3-DC99DCEF4BB4}" type="pres">
      <dgm:prSet presAssocID="{7FA46DCB-B6FE-40B3-872E-B302ED5870B3}" presName="rootText" presStyleLbl="node3" presStyleIdx="2" presStyleCnt="8">
        <dgm:presLayoutVars>
          <dgm:chPref val="3"/>
        </dgm:presLayoutVars>
      </dgm:prSet>
      <dgm:spPr/>
    </dgm:pt>
    <dgm:pt modelId="{D1F528CC-3603-450B-B3D1-7A7A0F8CC1FA}" type="pres">
      <dgm:prSet presAssocID="{7FA46DCB-B6FE-40B3-872E-B302ED5870B3}" presName="rootConnector" presStyleLbl="node3" presStyleIdx="2" presStyleCnt="8"/>
      <dgm:spPr/>
    </dgm:pt>
    <dgm:pt modelId="{1D413C51-B030-47B7-B4D5-FBEC9160993B}" type="pres">
      <dgm:prSet presAssocID="{7FA46DCB-B6FE-40B3-872E-B302ED5870B3}" presName="hierChild4" presStyleCnt="0"/>
      <dgm:spPr/>
    </dgm:pt>
    <dgm:pt modelId="{D40EEF34-0B35-485F-9AE0-339B4C1B88A8}" type="pres">
      <dgm:prSet presAssocID="{FC92BDC9-C5FF-4C97-82A6-DB75DA191012}" presName="Name37" presStyleLbl="parChTrans1D4" presStyleIdx="3" presStyleCnt="9"/>
      <dgm:spPr/>
    </dgm:pt>
    <dgm:pt modelId="{C9216D20-2B9E-47AF-91FB-116A9FEE530C}" type="pres">
      <dgm:prSet presAssocID="{E87D3C09-AA14-437C-A8D6-035E0081C986}" presName="hierRoot2" presStyleCnt="0">
        <dgm:presLayoutVars>
          <dgm:hierBranch val="init"/>
        </dgm:presLayoutVars>
      </dgm:prSet>
      <dgm:spPr/>
    </dgm:pt>
    <dgm:pt modelId="{6111599C-A16F-4C66-9EDF-0DFB7963456E}" type="pres">
      <dgm:prSet presAssocID="{E87D3C09-AA14-437C-A8D6-035E0081C986}" presName="rootComposite" presStyleCnt="0"/>
      <dgm:spPr/>
    </dgm:pt>
    <dgm:pt modelId="{77C199D7-1264-4D89-A116-ED534E9F1BA0}" type="pres">
      <dgm:prSet presAssocID="{E87D3C09-AA14-437C-A8D6-035E0081C986}" presName="rootText" presStyleLbl="node4" presStyleIdx="3" presStyleCnt="9">
        <dgm:presLayoutVars>
          <dgm:chPref val="3"/>
        </dgm:presLayoutVars>
      </dgm:prSet>
      <dgm:spPr/>
    </dgm:pt>
    <dgm:pt modelId="{4E28C3DD-7632-4293-83DB-6C14DA3F3CAD}" type="pres">
      <dgm:prSet presAssocID="{E87D3C09-AA14-437C-A8D6-035E0081C986}" presName="rootConnector" presStyleLbl="node4" presStyleIdx="3" presStyleCnt="9"/>
      <dgm:spPr/>
    </dgm:pt>
    <dgm:pt modelId="{55E975EA-F9CC-4A04-91C6-EB48D21BB16F}" type="pres">
      <dgm:prSet presAssocID="{E87D3C09-AA14-437C-A8D6-035E0081C986}" presName="hierChild4" presStyleCnt="0"/>
      <dgm:spPr/>
    </dgm:pt>
    <dgm:pt modelId="{8E8C8118-D108-4CC2-94E5-325EE1C67950}" type="pres">
      <dgm:prSet presAssocID="{E87D3C09-AA14-437C-A8D6-035E0081C986}" presName="hierChild5" presStyleCnt="0"/>
      <dgm:spPr/>
    </dgm:pt>
    <dgm:pt modelId="{84DEAD50-1833-4A84-AB39-A4BE974992E0}" type="pres">
      <dgm:prSet presAssocID="{7FA46DCB-B6FE-40B3-872E-B302ED5870B3}" presName="hierChild5" presStyleCnt="0"/>
      <dgm:spPr/>
    </dgm:pt>
    <dgm:pt modelId="{82BE2178-0132-431F-9641-6BBD3D5CDC3F}" type="pres">
      <dgm:prSet presAssocID="{B33ED22F-E569-49A4-837F-7EE4B2E96FED}" presName="hierChild5" presStyleCnt="0"/>
      <dgm:spPr/>
    </dgm:pt>
    <dgm:pt modelId="{630FE987-EC0B-43C7-985C-8BC254B6F982}" type="pres">
      <dgm:prSet presAssocID="{A02F4FA7-3FC8-420E-ABA3-AF8926197CE2}" presName="Name37" presStyleLbl="parChTrans1D2" presStyleIdx="2" presStyleCnt="4"/>
      <dgm:spPr/>
    </dgm:pt>
    <dgm:pt modelId="{1F5270EC-5F19-4E9C-80BC-3C626EBCFB20}" type="pres">
      <dgm:prSet presAssocID="{5A98E603-B85B-4C4F-9D27-3A2051BCE7BF}" presName="hierRoot2" presStyleCnt="0">
        <dgm:presLayoutVars>
          <dgm:hierBranch val="init"/>
        </dgm:presLayoutVars>
      </dgm:prSet>
      <dgm:spPr/>
    </dgm:pt>
    <dgm:pt modelId="{E3C403E0-2529-4FE8-B5FB-8D4504CD38F5}" type="pres">
      <dgm:prSet presAssocID="{5A98E603-B85B-4C4F-9D27-3A2051BCE7BF}" presName="rootComposite" presStyleCnt="0"/>
      <dgm:spPr/>
    </dgm:pt>
    <dgm:pt modelId="{DDCA20AD-1E72-4D8C-84B4-6557FC482FDF}" type="pres">
      <dgm:prSet presAssocID="{5A98E603-B85B-4C4F-9D27-3A2051BCE7BF}" presName="rootText" presStyleLbl="node2" presStyleIdx="2" presStyleCnt="4">
        <dgm:presLayoutVars>
          <dgm:chPref val="3"/>
        </dgm:presLayoutVars>
      </dgm:prSet>
      <dgm:spPr/>
    </dgm:pt>
    <dgm:pt modelId="{E31F4140-3C8E-4A84-ADD6-7DFF5BC1CA71}" type="pres">
      <dgm:prSet presAssocID="{5A98E603-B85B-4C4F-9D27-3A2051BCE7BF}" presName="rootConnector" presStyleLbl="node2" presStyleIdx="2" presStyleCnt="4"/>
      <dgm:spPr/>
    </dgm:pt>
    <dgm:pt modelId="{E3AC61C9-201F-4E30-B66E-96652255C276}" type="pres">
      <dgm:prSet presAssocID="{5A98E603-B85B-4C4F-9D27-3A2051BCE7BF}" presName="hierChild4" presStyleCnt="0"/>
      <dgm:spPr/>
    </dgm:pt>
    <dgm:pt modelId="{709013B0-5954-4793-83A6-0F23C6E90086}" type="pres">
      <dgm:prSet presAssocID="{6E913018-87E6-4845-89A3-9E12F14E58C9}" presName="Name37" presStyleLbl="parChTrans1D3" presStyleIdx="3" presStyleCnt="8"/>
      <dgm:spPr/>
    </dgm:pt>
    <dgm:pt modelId="{10ADDE88-1223-4658-935E-D433E8904EAA}" type="pres">
      <dgm:prSet presAssocID="{6517AB6B-05BC-41E3-81CF-CD27AC76AE42}" presName="hierRoot2" presStyleCnt="0">
        <dgm:presLayoutVars>
          <dgm:hierBranch val="init"/>
        </dgm:presLayoutVars>
      </dgm:prSet>
      <dgm:spPr/>
    </dgm:pt>
    <dgm:pt modelId="{D636D0BB-BAD4-4EE4-97F7-B2F3EB667D5D}" type="pres">
      <dgm:prSet presAssocID="{6517AB6B-05BC-41E3-81CF-CD27AC76AE42}" presName="rootComposite" presStyleCnt="0"/>
      <dgm:spPr/>
    </dgm:pt>
    <dgm:pt modelId="{42869374-0B18-4598-91FC-0D47CE505C76}" type="pres">
      <dgm:prSet presAssocID="{6517AB6B-05BC-41E3-81CF-CD27AC76AE42}" presName="rootText" presStyleLbl="node3" presStyleIdx="3" presStyleCnt="8">
        <dgm:presLayoutVars>
          <dgm:chPref val="3"/>
        </dgm:presLayoutVars>
      </dgm:prSet>
      <dgm:spPr/>
    </dgm:pt>
    <dgm:pt modelId="{26C5E0AA-520B-46BA-9171-DAAAA1BBD799}" type="pres">
      <dgm:prSet presAssocID="{6517AB6B-05BC-41E3-81CF-CD27AC76AE42}" presName="rootConnector" presStyleLbl="node3" presStyleIdx="3" presStyleCnt="8"/>
      <dgm:spPr/>
    </dgm:pt>
    <dgm:pt modelId="{0B3E0B1C-50D8-409B-8460-422A314991CD}" type="pres">
      <dgm:prSet presAssocID="{6517AB6B-05BC-41E3-81CF-CD27AC76AE42}" presName="hierChild4" presStyleCnt="0"/>
      <dgm:spPr/>
    </dgm:pt>
    <dgm:pt modelId="{C13B8517-FA84-40CF-A54E-034D37BC68BF}" type="pres">
      <dgm:prSet presAssocID="{7111174A-CF08-43CD-9CE8-001AD3491C59}" presName="Name37" presStyleLbl="parChTrans1D4" presStyleIdx="4" presStyleCnt="9"/>
      <dgm:spPr/>
    </dgm:pt>
    <dgm:pt modelId="{817C003A-2158-40AC-BC84-E941A279434B}" type="pres">
      <dgm:prSet presAssocID="{43B496AD-EE51-4036-90FE-A9D975AE17E1}" presName="hierRoot2" presStyleCnt="0">
        <dgm:presLayoutVars>
          <dgm:hierBranch val="init"/>
        </dgm:presLayoutVars>
      </dgm:prSet>
      <dgm:spPr/>
    </dgm:pt>
    <dgm:pt modelId="{22625DA0-1251-4038-B864-08C5DD14FD6B}" type="pres">
      <dgm:prSet presAssocID="{43B496AD-EE51-4036-90FE-A9D975AE17E1}" presName="rootComposite" presStyleCnt="0"/>
      <dgm:spPr/>
    </dgm:pt>
    <dgm:pt modelId="{553685A3-2B91-4CAA-951C-1CD1F04586F4}" type="pres">
      <dgm:prSet presAssocID="{43B496AD-EE51-4036-90FE-A9D975AE17E1}" presName="rootText" presStyleLbl="node4" presStyleIdx="4" presStyleCnt="9">
        <dgm:presLayoutVars>
          <dgm:chPref val="3"/>
        </dgm:presLayoutVars>
      </dgm:prSet>
      <dgm:spPr/>
    </dgm:pt>
    <dgm:pt modelId="{2E755541-9C0C-4F53-9F97-85E3B991B6B1}" type="pres">
      <dgm:prSet presAssocID="{43B496AD-EE51-4036-90FE-A9D975AE17E1}" presName="rootConnector" presStyleLbl="node4" presStyleIdx="4" presStyleCnt="9"/>
      <dgm:spPr/>
    </dgm:pt>
    <dgm:pt modelId="{2D0CFFD4-64EB-4BCA-BDDE-854B3C3125BA}" type="pres">
      <dgm:prSet presAssocID="{43B496AD-EE51-4036-90FE-A9D975AE17E1}" presName="hierChild4" presStyleCnt="0"/>
      <dgm:spPr/>
    </dgm:pt>
    <dgm:pt modelId="{E4F49859-C797-484B-A6A6-7EEC3398AEF4}" type="pres">
      <dgm:prSet presAssocID="{43B496AD-EE51-4036-90FE-A9D975AE17E1}" presName="hierChild5" presStyleCnt="0"/>
      <dgm:spPr/>
    </dgm:pt>
    <dgm:pt modelId="{1A703996-3A9C-40BF-9A1C-39CB08D38AB1}" type="pres">
      <dgm:prSet presAssocID="{6517AB6B-05BC-41E3-81CF-CD27AC76AE42}" presName="hierChild5" presStyleCnt="0"/>
      <dgm:spPr/>
    </dgm:pt>
    <dgm:pt modelId="{87F7A4A7-7337-4A59-B987-EA1CFEF11FF9}" type="pres">
      <dgm:prSet presAssocID="{6B7B2A42-9B13-4A0E-992D-7D1061361CBD}" presName="Name37" presStyleLbl="parChTrans1D3" presStyleIdx="4" presStyleCnt="8"/>
      <dgm:spPr/>
    </dgm:pt>
    <dgm:pt modelId="{53DFC353-D86B-4AD0-AE9A-60BF8136B614}" type="pres">
      <dgm:prSet presAssocID="{746B74BE-0A62-4263-A2DD-693201298DDD}" presName="hierRoot2" presStyleCnt="0">
        <dgm:presLayoutVars>
          <dgm:hierBranch val="init"/>
        </dgm:presLayoutVars>
      </dgm:prSet>
      <dgm:spPr/>
    </dgm:pt>
    <dgm:pt modelId="{E7DC4F7C-C479-4204-B92E-A69819737DFD}" type="pres">
      <dgm:prSet presAssocID="{746B74BE-0A62-4263-A2DD-693201298DDD}" presName="rootComposite" presStyleCnt="0"/>
      <dgm:spPr/>
    </dgm:pt>
    <dgm:pt modelId="{4159C869-3CE2-4236-8CD5-694245604611}" type="pres">
      <dgm:prSet presAssocID="{746B74BE-0A62-4263-A2DD-693201298DDD}" presName="rootText" presStyleLbl="node3" presStyleIdx="4" presStyleCnt="8">
        <dgm:presLayoutVars>
          <dgm:chPref val="3"/>
        </dgm:presLayoutVars>
      </dgm:prSet>
      <dgm:spPr/>
    </dgm:pt>
    <dgm:pt modelId="{7B2FE95B-A8BB-4FAA-8922-ED3133C4C938}" type="pres">
      <dgm:prSet presAssocID="{746B74BE-0A62-4263-A2DD-693201298DDD}" presName="rootConnector" presStyleLbl="node3" presStyleIdx="4" presStyleCnt="8"/>
      <dgm:spPr/>
    </dgm:pt>
    <dgm:pt modelId="{B0AF0756-4324-4F94-8A00-47227F8D8E44}" type="pres">
      <dgm:prSet presAssocID="{746B74BE-0A62-4263-A2DD-693201298DDD}" presName="hierChild4" presStyleCnt="0"/>
      <dgm:spPr/>
    </dgm:pt>
    <dgm:pt modelId="{CEBD8759-C609-47AF-BBE3-B2F532728E2A}" type="pres">
      <dgm:prSet presAssocID="{DE6C20F9-B475-4D9F-9E14-E7D06B995F0E}" presName="Name37" presStyleLbl="parChTrans1D4" presStyleIdx="5" presStyleCnt="9"/>
      <dgm:spPr/>
    </dgm:pt>
    <dgm:pt modelId="{2C2BF0D1-1DF2-4181-BFEE-D66449EE3D3F}" type="pres">
      <dgm:prSet presAssocID="{95EACCE7-8BA4-4A46-A3BF-9894F88EBBFE}" presName="hierRoot2" presStyleCnt="0">
        <dgm:presLayoutVars>
          <dgm:hierBranch val="init"/>
        </dgm:presLayoutVars>
      </dgm:prSet>
      <dgm:spPr/>
    </dgm:pt>
    <dgm:pt modelId="{F555F2D0-63CB-46DD-8D98-9035BF0E8BBA}" type="pres">
      <dgm:prSet presAssocID="{95EACCE7-8BA4-4A46-A3BF-9894F88EBBFE}" presName="rootComposite" presStyleCnt="0"/>
      <dgm:spPr/>
    </dgm:pt>
    <dgm:pt modelId="{D3833086-6700-48DB-A50B-8FD660012780}" type="pres">
      <dgm:prSet presAssocID="{95EACCE7-8BA4-4A46-A3BF-9894F88EBBFE}" presName="rootText" presStyleLbl="node4" presStyleIdx="5" presStyleCnt="9">
        <dgm:presLayoutVars>
          <dgm:chPref val="3"/>
        </dgm:presLayoutVars>
      </dgm:prSet>
      <dgm:spPr/>
    </dgm:pt>
    <dgm:pt modelId="{A5648CA5-D1F6-4176-BE16-E44795623D04}" type="pres">
      <dgm:prSet presAssocID="{95EACCE7-8BA4-4A46-A3BF-9894F88EBBFE}" presName="rootConnector" presStyleLbl="node4" presStyleIdx="5" presStyleCnt="9"/>
      <dgm:spPr/>
    </dgm:pt>
    <dgm:pt modelId="{AC6CB950-1F55-4916-B844-1BCA431A8243}" type="pres">
      <dgm:prSet presAssocID="{95EACCE7-8BA4-4A46-A3BF-9894F88EBBFE}" presName="hierChild4" presStyleCnt="0"/>
      <dgm:spPr/>
    </dgm:pt>
    <dgm:pt modelId="{47F6B1CA-5948-43C8-AA18-3D8CCC4CB1D1}" type="pres">
      <dgm:prSet presAssocID="{95EACCE7-8BA4-4A46-A3BF-9894F88EBBFE}" presName="hierChild5" presStyleCnt="0"/>
      <dgm:spPr/>
    </dgm:pt>
    <dgm:pt modelId="{740506F7-E98B-4354-A62D-37ECB2EFF3C0}" type="pres">
      <dgm:prSet presAssocID="{746B74BE-0A62-4263-A2DD-693201298DDD}" presName="hierChild5" presStyleCnt="0"/>
      <dgm:spPr/>
    </dgm:pt>
    <dgm:pt modelId="{FD7A7DA2-C11C-43A4-8706-6E4105F350C9}" type="pres">
      <dgm:prSet presAssocID="{C149A43D-23E1-481A-A632-7840602088F8}" presName="Name37" presStyleLbl="parChTrans1D3" presStyleIdx="5" presStyleCnt="8"/>
      <dgm:spPr/>
    </dgm:pt>
    <dgm:pt modelId="{8C0785E2-5864-4C2D-814D-260AA51F3CE7}" type="pres">
      <dgm:prSet presAssocID="{603FA477-98AC-4D3E-B66A-4333B42432FE}" presName="hierRoot2" presStyleCnt="0">
        <dgm:presLayoutVars>
          <dgm:hierBranch val="init"/>
        </dgm:presLayoutVars>
      </dgm:prSet>
      <dgm:spPr/>
    </dgm:pt>
    <dgm:pt modelId="{2B7EFC49-A2B8-403E-8B6B-F380604F8E67}" type="pres">
      <dgm:prSet presAssocID="{603FA477-98AC-4D3E-B66A-4333B42432FE}" presName="rootComposite" presStyleCnt="0"/>
      <dgm:spPr/>
    </dgm:pt>
    <dgm:pt modelId="{10F7FC48-065B-4979-ADE6-7110CD2499BC}" type="pres">
      <dgm:prSet presAssocID="{603FA477-98AC-4D3E-B66A-4333B42432FE}" presName="rootText" presStyleLbl="node3" presStyleIdx="5" presStyleCnt="8">
        <dgm:presLayoutVars>
          <dgm:chPref val="3"/>
        </dgm:presLayoutVars>
      </dgm:prSet>
      <dgm:spPr/>
    </dgm:pt>
    <dgm:pt modelId="{74090481-DADE-4CEF-9B0D-345A18740463}" type="pres">
      <dgm:prSet presAssocID="{603FA477-98AC-4D3E-B66A-4333B42432FE}" presName="rootConnector" presStyleLbl="node3" presStyleIdx="5" presStyleCnt="8"/>
      <dgm:spPr/>
    </dgm:pt>
    <dgm:pt modelId="{2DF1CC4F-5DB0-42BD-93EC-E93A2EAC3082}" type="pres">
      <dgm:prSet presAssocID="{603FA477-98AC-4D3E-B66A-4333B42432FE}" presName="hierChild4" presStyleCnt="0"/>
      <dgm:spPr/>
    </dgm:pt>
    <dgm:pt modelId="{E3A47F4B-B263-475C-99E2-E15827A3838A}" type="pres">
      <dgm:prSet presAssocID="{603FA477-98AC-4D3E-B66A-4333B42432FE}" presName="hierChild5" presStyleCnt="0"/>
      <dgm:spPr/>
    </dgm:pt>
    <dgm:pt modelId="{4DB6EC06-BAF1-4E24-AEE0-9FE6FC8162AC}" type="pres">
      <dgm:prSet presAssocID="{5A98E603-B85B-4C4F-9D27-3A2051BCE7BF}" presName="hierChild5" presStyleCnt="0"/>
      <dgm:spPr/>
    </dgm:pt>
    <dgm:pt modelId="{C06D1318-0314-4F91-8F59-1CF5747D7DCC}" type="pres">
      <dgm:prSet presAssocID="{989D0D5A-664B-4E47-B5C9-A2AE767A8C97}" presName="Name37" presStyleLbl="parChTrans1D2" presStyleIdx="3" presStyleCnt="4"/>
      <dgm:spPr/>
    </dgm:pt>
    <dgm:pt modelId="{2B16708C-366B-4CE6-9483-1281822CD802}" type="pres">
      <dgm:prSet presAssocID="{1FC648C5-B3DE-4BDF-975A-F886163B61E8}" presName="hierRoot2" presStyleCnt="0">
        <dgm:presLayoutVars>
          <dgm:hierBranch val="init"/>
        </dgm:presLayoutVars>
      </dgm:prSet>
      <dgm:spPr/>
    </dgm:pt>
    <dgm:pt modelId="{ECCDC6D4-D649-409B-AAA0-C893AE6E0C39}" type="pres">
      <dgm:prSet presAssocID="{1FC648C5-B3DE-4BDF-975A-F886163B61E8}" presName="rootComposite" presStyleCnt="0"/>
      <dgm:spPr/>
    </dgm:pt>
    <dgm:pt modelId="{1D097542-AA05-4B0E-9B0C-74F00ED8F22A}" type="pres">
      <dgm:prSet presAssocID="{1FC648C5-B3DE-4BDF-975A-F886163B61E8}" presName="rootText" presStyleLbl="node2" presStyleIdx="3" presStyleCnt="4">
        <dgm:presLayoutVars>
          <dgm:chPref val="3"/>
        </dgm:presLayoutVars>
      </dgm:prSet>
      <dgm:spPr/>
    </dgm:pt>
    <dgm:pt modelId="{DC119F86-78AD-4267-B4EE-B68B1C00BCC7}" type="pres">
      <dgm:prSet presAssocID="{1FC648C5-B3DE-4BDF-975A-F886163B61E8}" presName="rootConnector" presStyleLbl="node2" presStyleIdx="3" presStyleCnt="4"/>
      <dgm:spPr/>
    </dgm:pt>
    <dgm:pt modelId="{95F018EC-CEA4-437F-BC59-8FBE00D71351}" type="pres">
      <dgm:prSet presAssocID="{1FC648C5-B3DE-4BDF-975A-F886163B61E8}" presName="hierChild4" presStyleCnt="0"/>
      <dgm:spPr/>
    </dgm:pt>
    <dgm:pt modelId="{53E69D44-8AE7-4964-BF6B-37EC0033ECE0}" type="pres">
      <dgm:prSet presAssocID="{1BE3BEF1-1A4F-43F4-AF30-AC8012BA0BDF}" presName="Name37" presStyleLbl="parChTrans1D3" presStyleIdx="6" presStyleCnt="8"/>
      <dgm:spPr/>
    </dgm:pt>
    <dgm:pt modelId="{BE88BA6D-EEA8-41FC-BADA-CF5BE5544EC3}" type="pres">
      <dgm:prSet presAssocID="{0768F630-9749-4F66-8B76-6B23DCE99365}" presName="hierRoot2" presStyleCnt="0">
        <dgm:presLayoutVars>
          <dgm:hierBranch val="init"/>
        </dgm:presLayoutVars>
      </dgm:prSet>
      <dgm:spPr/>
    </dgm:pt>
    <dgm:pt modelId="{0A99C662-D87A-4121-AC0F-4A5B9D1D9C91}" type="pres">
      <dgm:prSet presAssocID="{0768F630-9749-4F66-8B76-6B23DCE99365}" presName="rootComposite" presStyleCnt="0"/>
      <dgm:spPr/>
    </dgm:pt>
    <dgm:pt modelId="{D272CF20-7C71-4972-82D7-928361A5A790}" type="pres">
      <dgm:prSet presAssocID="{0768F630-9749-4F66-8B76-6B23DCE99365}" presName="rootText" presStyleLbl="node3" presStyleIdx="6" presStyleCnt="8">
        <dgm:presLayoutVars>
          <dgm:chPref val="3"/>
        </dgm:presLayoutVars>
      </dgm:prSet>
      <dgm:spPr/>
    </dgm:pt>
    <dgm:pt modelId="{A476C996-5806-445E-8AD0-7E180DD44016}" type="pres">
      <dgm:prSet presAssocID="{0768F630-9749-4F66-8B76-6B23DCE99365}" presName="rootConnector" presStyleLbl="node3" presStyleIdx="6" presStyleCnt="8"/>
      <dgm:spPr/>
    </dgm:pt>
    <dgm:pt modelId="{FF1AD433-38AD-49CE-95C1-65BB862D46B8}" type="pres">
      <dgm:prSet presAssocID="{0768F630-9749-4F66-8B76-6B23DCE99365}" presName="hierChild4" presStyleCnt="0"/>
      <dgm:spPr/>
    </dgm:pt>
    <dgm:pt modelId="{AFC20B0B-73E6-4E43-9B16-3DD6C6D2C440}" type="pres">
      <dgm:prSet presAssocID="{46ED1147-854F-41CB-947A-5652694DBCB1}" presName="Name37" presStyleLbl="parChTrans1D4" presStyleIdx="6" presStyleCnt="9"/>
      <dgm:spPr/>
    </dgm:pt>
    <dgm:pt modelId="{2AE8D17E-E6DE-4692-9303-418AC0B7C7D6}" type="pres">
      <dgm:prSet presAssocID="{86C01776-8B32-470E-BD4B-68AC32FE6F96}" presName="hierRoot2" presStyleCnt="0">
        <dgm:presLayoutVars>
          <dgm:hierBranch val="init"/>
        </dgm:presLayoutVars>
      </dgm:prSet>
      <dgm:spPr/>
    </dgm:pt>
    <dgm:pt modelId="{B524B718-37BB-4642-94E0-ECD5B04B7C95}" type="pres">
      <dgm:prSet presAssocID="{86C01776-8B32-470E-BD4B-68AC32FE6F96}" presName="rootComposite" presStyleCnt="0"/>
      <dgm:spPr/>
    </dgm:pt>
    <dgm:pt modelId="{0204B66E-9D76-4C48-8094-2304999DCFBF}" type="pres">
      <dgm:prSet presAssocID="{86C01776-8B32-470E-BD4B-68AC32FE6F96}" presName="rootText" presStyleLbl="node4" presStyleIdx="6" presStyleCnt="9">
        <dgm:presLayoutVars>
          <dgm:chPref val="3"/>
        </dgm:presLayoutVars>
      </dgm:prSet>
      <dgm:spPr/>
    </dgm:pt>
    <dgm:pt modelId="{45C5D42B-6EC6-4809-BF91-6CCC5DDD5F2B}" type="pres">
      <dgm:prSet presAssocID="{86C01776-8B32-470E-BD4B-68AC32FE6F96}" presName="rootConnector" presStyleLbl="node4" presStyleIdx="6" presStyleCnt="9"/>
      <dgm:spPr/>
    </dgm:pt>
    <dgm:pt modelId="{1EDA4867-E5DC-4FB0-8FF1-84FFB7FC40D7}" type="pres">
      <dgm:prSet presAssocID="{86C01776-8B32-470E-BD4B-68AC32FE6F96}" presName="hierChild4" presStyleCnt="0"/>
      <dgm:spPr/>
    </dgm:pt>
    <dgm:pt modelId="{5ED60BD9-4008-4724-98C3-97012C8C5AD0}" type="pres">
      <dgm:prSet presAssocID="{86C01776-8B32-470E-BD4B-68AC32FE6F96}" presName="hierChild5" presStyleCnt="0"/>
      <dgm:spPr/>
    </dgm:pt>
    <dgm:pt modelId="{1C315B7C-C493-43EB-B47D-AB65BF0BC545}" type="pres">
      <dgm:prSet presAssocID="{0768F630-9749-4F66-8B76-6B23DCE99365}" presName="hierChild5" presStyleCnt="0"/>
      <dgm:spPr/>
    </dgm:pt>
    <dgm:pt modelId="{D680EDF6-A443-45C7-9781-D7D0E0EF3910}" type="pres">
      <dgm:prSet presAssocID="{83CFA3F8-DF8F-4514-BF59-5C5B3327D855}" presName="Name37" presStyleLbl="parChTrans1D3" presStyleIdx="7" presStyleCnt="8"/>
      <dgm:spPr/>
    </dgm:pt>
    <dgm:pt modelId="{5DF3D628-D70A-4AD3-9B1C-E5E0B9571388}" type="pres">
      <dgm:prSet presAssocID="{81DAC8B7-AF76-413A-B3CB-6BD280DB16CA}" presName="hierRoot2" presStyleCnt="0">
        <dgm:presLayoutVars>
          <dgm:hierBranch val="init"/>
        </dgm:presLayoutVars>
      </dgm:prSet>
      <dgm:spPr/>
    </dgm:pt>
    <dgm:pt modelId="{FE86CC41-B52D-4250-ABDF-BF798EDE337B}" type="pres">
      <dgm:prSet presAssocID="{81DAC8B7-AF76-413A-B3CB-6BD280DB16CA}" presName="rootComposite" presStyleCnt="0"/>
      <dgm:spPr/>
    </dgm:pt>
    <dgm:pt modelId="{482ACDC1-5182-476B-B205-97914682E509}" type="pres">
      <dgm:prSet presAssocID="{81DAC8B7-AF76-413A-B3CB-6BD280DB16CA}" presName="rootText" presStyleLbl="node3" presStyleIdx="7" presStyleCnt="8">
        <dgm:presLayoutVars>
          <dgm:chPref val="3"/>
        </dgm:presLayoutVars>
      </dgm:prSet>
      <dgm:spPr/>
    </dgm:pt>
    <dgm:pt modelId="{DBD52CB7-3E81-465B-9241-1EA6EF7ACA25}" type="pres">
      <dgm:prSet presAssocID="{81DAC8B7-AF76-413A-B3CB-6BD280DB16CA}" presName="rootConnector" presStyleLbl="node3" presStyleIdx="7" presStyleCnt="8"/>
      <dgm:spPr/>
    </dgm:pt>
    <dgm:pt modelId="{640F5ACB-C3E2-48F1-B35A-066423753AB3}" type="pres">
      <dgm:prSet presAssocID="{81DAC8B7-AF76-413A-B3CB-6BD280DB16CA}" presName="hierChild4" presStyleCnt="0"/>
      <dgm:spPr/>
    </dgm:pt>
    <dgm:pt modelId="{62AD74A9-0EA8-43A0-B600-4326126F1188}" type="pres">
      <dgm:prSet presAssocID="{C1E19714-8DD5-4BF1-B9D5-455B81E794D7}" presName="Name37" presStyleLbl="parChTrans1D4" presStyleIdx="7" presStyleCnt="9"/>
      <dgm:spPr/>
    </dgm:pt>
    <dgm:pt modelId="{29C6DAB3-9B54-4768-A684-2B9632BA05C5}" type="pres">
      <dgm:prSet presAssocID="{6C7C05B8-1A6C-4EC2-85B8-EC7C093F9A92}" presName="hierRoot2" presStyleCnt="0">
        <dgm:presLayoutVars>
          <dgm:hierBranch val="init"/>
        </dgm:presLayoutVars>
      </dgm:prSet>
      <dgm:spPr/>
    </dgm:pt>
    <dgm:pt modelId="{CC4059B4-5A98-4FBE-9D0C-E2AD95792AE4}" type="pres">
      <dgm:prSet presAssocID="{6C7C05B8-1A6C-4EC2-85B8-EC7C093F9A92}" presName="rootComposite" presStyleCnt="0"/>
      <dgm:spPr/>
    </dgm:pt>
    <dgm:pt modelId="{4D78A00F-ED58-48EA-B3C1-09C39C4B95CA}" type="pres">
      <dgm:prSet presAssocID="{6C7C05B8-1A6C-4EC2-85B8-EC7C093F9A92}" presName="rootText" presStyleLbl="node4" presStyleIdx="7" presStyleCnt="9" custScaleY="115439">
        <dgm:presLayoutVars>
          <dgm:chPref val="3"/>
        </dgm:presLayoutVars>
      </dgm:prSet>
      <dgm:spPr/>
    </dgm:pt>
    <dgm:pt modelId="{D3556AA8-8773-4DDD-BDD4-929557884C9C}" type="pres">
      <dgm:prSet presAssocID="{6C7C05B8-1A6C-4EC2-85B8-EC7C093F9A92}" presName="rootConnector" presStyleLbl="node4" presStyleIdx="7" presStyleCnt="9"/>
      <dgm:spPr/>
    </dgm:pt>
    <dgm:pt modelId="{A4FDC050-1B6E-428A-80EF-D02A9CDB8F38}" type="pres">
      <dgm:prSet presAssocID="{6C7C05B8-1A6C-4EC2-85B8-EC7C093F9A92}" presName="hierChild4" presStyleCnt="0"/>
      <dgm:spPr/>
    </dgm:pt>
    <dgm:pt modelId="{4AD79986-6EFA-41CF-940C-0582B843292C}" type="pres">
      <dgm:prSet presAssocID="{7A16E394-2D9C-4440-BAD2-583E3CC0816C}" presName="Name37" presStyleLbl="parChTrans1D4" presStyleIdx="8" presStyleCnt="9"/>
      <dgm:spPr/>
    </dgm:pt>
    <dgm:pt modelId="{3E0262B6-2F16-4B52-B624-A4B79C21B3C5}" type="pres">
      <dgm:prSet presAssocID="{FA05E88F-488C-4F0A-8BA1-60619F638DCF}" presName="hierRoot2" presStyleCnt="0">
        <dgm:presLayoutVars>
          <dgm:hierBranch val="init"/>
        </dgm:presLayoutVars>
      </dgm:prSet>
      <dgm:spPr/>
    </dgm:pt>
    <dgm:pt modelId="{0AC4EA3F-FD31-4895-A703-8C52B6F25C61}" type="pres">
      <dgm:prSet presAssocID="{FA05E88F-488C-4F0A-8BA1-60619F638DCF}" presName="rootComposite" presStyleCnt="0"/>
      <dgm:spPr/>
    </dgm:pt>
    <dgm:pt modelId="{B6C4BCD7-BDE3-41B6-AA75-59F2D8907594}" type="pres">
      <dgm:prSet presAssocID="{FA05E88F-488C-4F0A-8BA1-60619F638DCF}" presName="rootText" presStyleLbl="node4" presStyleIdx="8" presStyleCnt="9">
        <dgm:presLayoutVars>
          <dgm:chPref val="3"/>
        </dgm:presLayoutVars>
      </dgm:prSet>
      <dgm:spPr/>
    </dgm:pt>
    <dgm:pt modelId="{80E547F6-361D-43DF-B9BC-3B78ED47D746}" type="pres">
      <dgm:prSet presAssocID="{FA05E88F-488C-4F0A-8BA1-60619F638DCF}" presName="rootConnector" presStyleLbl="node4" presStyleIdx="8" presStyleCnt="9"/>
      <dgm:spPr/>
    </dgm:pt>
    <dgm:pt modelId="{B3ED80DD-38C3-4E6A-A57B-F0E3BF7EDF69}" type="pres">
      <dgm:prSet presAssocID="{FA05E88F-488C-4F0A-8BA1-60619F638DCF}" presName="hierChild4" presStyleCnt="0"/>
      <dgm:spPr/>
    </dgm:pt>
    <dgm:pt modelId="{64CE6BB2-250A-4463-9162-DF5250849E9A}" type="pres">
      <dgm:prSet presAssocID="{FA05E88F-488C-4F0A-8BA1-60619F638DCF}" presName="hierChild5" presStyleCnt="0"/>
      <dgm:spPr/>
    </dgm:pt>
    <dgm:pt modelId="{5CA39154-0C1E-410B-AABB-15734C44A3F4}" type="pres">
      <dgm:prSet presAssocID="{6C7C05B8-1A6C-4EC2-85B8-EC7C093F9A92}" presName="hierChild5" presStyleCnt="0"/>
      <dgm:spPr/>
    </dgm:pt>
    <dgm:pt modelId="{D6320A84-911F-4D2C-86C4-9A420C0B5913}" type="pres">
      <dgm:prSet presAssocID="{81DAC8B7-AF76-413A-B3CB-6BD280DB16CA}" presName="hierChild5" presStyleCnt="0"/>
      <dgm:spPr/>
    </dgm:pt>
    <dgm:pt modelId="{758E51B0-77A8-4C19-A112-AEFDC4951016}" type="pres">
      <dgm:prSet presAssocID="{1FC648C5-B3DE-4BDF-975A-F886163B61E8}" presName="hierChild5" presStyleCnt="0"/>
      <dgm:spPr/>
    </dgm:pt>
    <dgm:pt modelId="{6825BBAA-A632-4525-824B-ED6B5175CFD7}" type="pres">
      <dgm:prSet presAssocID="{356FF828-75A5-460B-A2B0-CC10CEBFFBA6}" presName="hierChild3" presStyleCnt="0"/>
      <dgm:spPr/>
    </dgm:pt>
  </dgm:ptLst>
  <dgm:cxnLst>
    <dgm:cxn modelId="{0E2B3F05-3FB1-421A-86EC-24DD642EA714}" type="presOf" srcId="{7FA46DCB-B6FE-40B3-872E-B302ED5870B3}" destId="{5E7810CA-7702-48A1-B2D3-DC99DCEF4BB4}" srcOrd="0" destOrd="0" presId="urn:microsoft.com/office/officeart/2005/8/layout/orgChart1"/>
    <dgm:cxn modelId="{F9D0DC09-EE01-44A5-9AAE-AE2E9693B45F}" srcId="{FD062974-FF3D-4FFA-B18F-489D104A6396}" destId="{56D901AD-8FF6-4C7D-84BC-A35F5D1A5298}" srcOrd="0" destOrd="0" parTransId="{159CFCC8-679D-4DC0-9733-A14579F827B5}" sibTransId="{E11E8ADC-7C46-48FB-A08A-E2D919C25008}"/>
    <dgm:cxn modelId="{842ADA0A-D056-4E9A-B0A3-4BC006837802}" srcId="{1FC648C5-B3DE-4BDF-975A-F886163B61E8}" destId="{0768F630-9749-4F66-8B76-6B23DCE99365}" srcOrd="0" destOrd="0" parTransId="{1BE3BEF1-1A4F-43F4-AF30-AC8012BA0BDF}" sibTransId="{8252714B-3C81-4F57-A2C8-58B9FA9145BE}"/>
    <dgm:cxn modelId="{4F1BB90E-55AA-430C-A775-FCD99647757A}" type="presOf" srcId="{F720F7A3-B165-4ECB-A043-9E5818B87D39}" destId="{014E4C2D-E552-48CB-B724-8A22B7470380}" srcOrd="0" destOrd="0" presId="urn:microsoft.com/office/officeart/2005/8/layout/orgChart1"/>
    <dgm:cxn modelId="{418C7110-8979-4134-8B56-3576E6ED9061}" type="presOf" srcId="{6B7B2A42-9B13-4A0E-992D-7D1061361CBD}" destId="{87F7A4A7-7337-4A59-B987-EA1CFEF11FF9}" srcOrd="0" destOrd="0" presId="urn:microsoft.com/office/officeart/2005/8/layout/orgChart1"/>
    <dgm:cxn modelId="{F6393B11-ECF7-4802-B227-14F80E0E5685}" type="presOf" srcId="{FA05E88F-488C-4F0A-8BA1-60619F638DCF}" destId="{B6C4BCD7-BDE3-41B6-AA75-59F2D8907594}" srcOrd="0" destOrd="0" presId="urn:microsoft.com/office/officeart/2005/8/layout/orgChart1"/>
    <dgm:cxn modelId="{7A585415-F859-4564-9708-AEB0B45F8B5B}" srcId="{6C7C05B8-1A6C-4EC2-85B8-EC7C093F9A92}" destId="{FA05E88F-488C-4F0A-8BA1-60619F638DCF}" srcOrd="0" destOrd="0" parTransId="{7A16E394-2D9C-4440-BAD2-583E3CC0816C}" sibTransId="{1100F3DB-0BB7-4263-9279-B4289EB69C69}"/>
    <dgm:cxn modelId="{09F7F518-A3E0-4503-B43A-825BDD7EF764}" srcId="{E43AED46-3F1E-47A3-8235-6CC1CE117E6D}" destId="{356FF828-75A5-460B-A2B0-CC10CEBFFBA6}" srcOrd="0" destOrd="0" parTransId="{680BECD4-6DBE-4102-8D4E-9C0D185FE7FF}" sibTransId="{30032E0F-6656-45B5-A1FD-76B875325887}"/>
    <dgm:cxn modelId="{AB4F3C1A-65AE-4FA8-BAE9-6D00C96A94FC}" type="presOf" srcId="{0768F630-9749-4F66-8B76-6B23DCE99365}" destId="{D272CF20-7C71-4972-82D7-928361A5A790}" srcOrd="0" destOrd="0" presId="urn:microsoft.com/office/officeart/2005/8/layout/orgChart1"/>
    <dgm:cxn modelId="{5475511B-5614-4111-A917-EAA0391C1184}" type="presOf" srcId="{05FF0766-5F03-4EAA-9091-15A5869AF545}" destId="{D0F5F951-DBD5-4524-9D9C-24079664EACD}" srcOrd="0" destOrd="0" presId="urn:microsoft.com/office/officeart/2005/8/layout/orgChart1"/>
    <dgm:cxn modelId="{D98DD41B-1482-4A91-AFC7-13C2833FB4F6}" type="presOf" srcId="{2E0BC91A-CDA3-4E1B-939E-F0301AA8FA2D}" destId="{FCE952C5-C831-41A4-9B8A-DBAC2307D0CB}" srcOrd="0" destOrd="0" presId="urn:microsoft.com/office/officeart/2005/8/layout/orgChart1"/>
    <dgm:cxn modelId="{31F9611C-D2AE-460C-8073-53E3DC57D7B7}" type="presOf" srcId="{F9A3D0F8-0918-49CC-8F27-BFBB225186B6}" destId="{FAA659FD-E37A-4532-9778-8B150BB01545}" srcOrd="0" destOrd="0" presId="urn:microsoft.com/office/officeart/2005/8/layout/orgChart1"/>
    <dgm:cxn modelId="{DD6F7C1D-968F-4D51-8B23-DD2FD8C26B47}" srcId="{356FF828-75A5-460B-A2B0-CC10CEBFFBA6}" destId="{2E696104-F8CA-4610-B7EE-D224DA4B23E7}" srcOrd="0" destOrd="0" parTransId="{B79100E6-0FCB-40A7-AD74-EB96678EB054}" sibTransId="{F10EE9D5-384B-4A97-B302-7E923A4355A6}"/>
    <dgm:cxn modelId="{5E6C4F22-5178-40C5-B01C-934325446EB8}" type="presOf" srcId="{E43AED46-3F1E-47A3-8235-6CC1CE117E6D}" destId="{CE9AECBC-0068-4DD2-9AE9-D31FB97B953B}" srcOrd="0" destOrd="0" presId="urn:microsoft.com/office/officeart/2005/8/layout/orgChart1"/>
    <dgm:cxn modelId="{E9DE0324-0A20-4948-BEB3-1A07FB513D03}" type="presOf" srcId="{56D901AD-8FF6-4C7D-84BC-A35F5D1A5298}" destId="{B2CE0937-9C99-417A-85C5-798924DB24B6}" srcOrd="1" destOrd="0" presId="urn:microsoft.com/office/officeart/2005/8/layout/orgChart1"/>
    <dgm:cxn modelId="{39B18E24-43D0-49E1-B236-DA964E5AF760}" srcId="{356FF828-75A5-460B-A2B0-CC10CEBFFBA6}" destId="{1FC648C5-B3DE-4BDF-975A-F886163B61E8}" srcOrd="3" destOrd="0" parTransId="{989D0D5A-664B-4E47-B5C9-A2AE767A8C97}" sibTransId="{3F646696-4C58-4179-AFE6-0961E7BF0653}"/>
    <dgm:cxn modelId="{87215428-EBC5-4D34-9B20-64D15B1CC5E3}" type="presOf" srcId="{6C7C05B8-1A6C-4EC2-85B8-EC7C093F9A92}" destId="{4D78A00F-ED58-48EA-B3C1-09C39C4B95CA}" srcOrd="0" destOrd="0" presId="urn:microsoft.com/office/officeart/2005/8/layout/orgChart1"/>
    <dgm:cxn modelId="{046DAA29-2044-4388-A72B-B6F7B862E103}" type="presOf" srcId="{5A98E603-B85B-4C4F-9D27-3A2051BCE7BF}" destId="{DDCA20AD-1E72-4D8C-84B4-6557FC482FDF}" srcOrd="0" destOrd="0" presId="urn:microsoft.com/office/officeart/2005/8/layout/orgChart1"/>
    <dgm:cxn modelId="{30CC092C-6BD3-4A2F-95F2-5BE63AE88BBF}" type="presOf" srcId="{2E696104-F8CA-4610-B7EE-D224DA4B23E7}" destId="{15C07FAD-7033-49F8-83E3-2B2C1BA70C95}" srcOrd="0" destOrd="0" presId="urn:microsoft.com/office/officeart/2005/8/layout/orgChart1"/>
    <dgm:cxn modelId="{225B8632-B0F8-4CC3-9A96-F9922568E95D}" type="presOf" srcId="{7FA46DCB-B6FE-40B3-872E-B302ED5870B3}" destId="{D1F528CC-3603-450B-B3D1-7A7A0F8CC1FA}" srcOrd="1" destOrd="0" presId="urn:microsoft.com/office/officeart/2005/8/layout/orgChart1"/>
    <dgm:cxn modelId="{9DAC9F33-0185-4A07-B4F6-07C514600087}" type="presOf" srcId="{DE6C20F9-B475-4D9F-9E14-E7D06B995F0E}" destId="{CEBD8759-C609-47AF-BBE3-B2F532728E2A}" srcOrd="0" destOrd="0" presId="urn:microsoft.com/office/officeart/2005/8/layout/orgChart1"/>
    <dgm:cxn modelId="{B610B139-7177-40DE-9426-AAD58F05BD0B}" type="presOf" srcId="{E6C7BD79-F46C-4A48-9097-8FBEE5C8BD0D}" destId="{1B79F46D-3C74-41AE-B4ED-FE3522554184}" srcOrd="0" destOrd="0" presId="urn:microsoft.com/office/officeart/2005/8/layout/orgChart1"/>
    <dgm:cxn modelId="{27D1423A-6C4C-43D2-AC4A-13373B07B0D2}" srcId="{746B74BE-0A62-4263-A2DD-693201298DDD}" destId="{95EACCE7-8BA4-4A46-A3BF-9894F88EBBFE}" srcOrd="0" destOrd="0" parTransId="{DE6C20F9-B475-4D9F-9E14-E7D06B995F0E}" sibTransId="{676A52B8-4A9D-40FB-8E1E-647089E1E922}"/>
    <dgm:cxn modelId="{23078D3A-252A-4C72-AE55-156A560CEDC1}" type="presOf" srcId="{7111174A-CF08-43CD-9CE8-001AD3491C59}" destId="{C13B8517-FA84-40CF-A54E-034D37BC68BF}" srcOrd="0" destOrd="0" presId="urn:microsoft.com/office/officeart/2005/8/layout/orgChart1"/>
    <dgm:cxn modelId="{B2A24A3C-CC9F-4C43-9883-1AC0D20CA6D6}" type="presOf" srcId="{989D0D5A-664B-4E47-B5C9-A2AE767A8C97}" destId="{C06D1318-0314-4F91-8F59-1CF5747D7DCC}" srcOrd="0" destOrd="0" presId="urn:microsoft.com/office/officeart/2005/8/layout/orgChart1"/>
    <dgm:cxn modelId="{617C6F40-6E51-4C5D-852E-0CB968D704CE}" type="presOf" srcId="{E87D3C09-AA14-437C-A8D6-035E0081C986}" destId="{77C199D7-1264-4D89-A116-ED534E9F1BA0}" srcOrd="0" destOrd="0" presId="urn:microsoft.com/office/officeart/2005/8/layout/orgChart1"/>
    <dgm:cxn modelId="{6270D95E-2B3A-4211-B98E-27A12D987677}" type="presOf" srcId="{46ED1147-854F-41CB-947A-5652694DBCB1}" destId="{AFC20B0B-73E6-4E43-9B16-3DD6C6D2C440}" srcOrd="0" destOrd="0" presId="urn:microsoft.com/office/officeart/2005/8/layout/orgChart1"/>
    <dgm:cxn modelId="{143E8941-D202-4BA4-AA89-A496A3D47968}" srcId="{7FA46DCB-B6FE-40B3-872E-B302ED5870B3}" destId="{E87D3C09-AA14-437C-A8D6-035E0081C986}" srcOrd="0" destOrd="0" parTransId="{FC92BDC9-C5FF-4C97-82A6-DB75DA191012}" sibTransId="{FD1056F9-930E-48E7-B96C-CA0681176776}"/>
    <dgm:cxn modelId="{CF37C443-5D08-44D9-92FD-4A763AC2897A}" type="presOf" srcId="{1BE3BEF1-1A4F-43F4-AF30-AC8012BA0BDF}" destId="{53E69D44-8AE7-4964-BF6B-37EC0033ECE0}" srcOrd="0" destOrd="0" presId="urn:microsoft.com/office/officeart/2005/8/layout/orgChart1"/>
    <dgm:cxn modelId="{077C3964-84FC-40EF-B7E7-3376F59A522F}" type="presOf" srcId="{83CFA3F8-DF8F-4514-BF59-5C5B3327D855}" destId="{D680EDF6-A443-45C7-9781-D7D0E0EF3910}" srcOrd="0" destOrd="0" presId="urn:microsoft.com/office/officeart/2005/8/layout/orgChart1"/>
    <dgm:cxn modelId="{71DB7046-7B01-4044-82CD-CFD86E2C683F}" type="presOf" srcId="{95EACCE7-8BA4-4A46-A3BF-9894F88EBBFE}" destId="{A5648CA5-D1F6-4176-BE16-E44795623D04}" srcOrd="1" destOrd="0" presId="urn:microsoft.com/office/officeart/2005/8/layout/orgChart1"/>
    <dgm:cxn modelId="{B96C014A-D3F5-4E9F-B11A-DB61FFA1B418}" srcId="{5A98E603-B85B-4C4F-9D27-3A2051BCE7BF}" destId="{6517AB6B-05BC-41E3-81CF-CD27AC76AE42}" srcOrd="0" destOrd="0" parTransId="{6E913018-87E6-4845-89A3-9E12F14E58C9}" sibTransId="{EDEA1057-BCB7-479E-9656-EF67AA94C322}"/>
    <dgm:cxn modelId="{9D43494A-F936-4B2F-BF0B-484A0D82778D}" type="presOf" srcId="{B33ED22F-E569-49A4-837F-7EE4B2E96FED}" destId="{76D681B9-09DF-4816-BF18-7B691076512B}" srcOrd="1" destOrd="0" presId="urn:microsoft.com/office/officeart/2005/8/layout/orgChart1"/>
    <dgm:cxn modelId="{FA56C94C-A3C1-43AD-A89E-DCF50B2582A8}" srcId="{81DAC8B7-AF76-413A-B3CB-6BD280DB16CA}" destId="{6C7C05B8-1A6C-4EC2-85B8-EC7C093F9A92}" srcOrd="0" destOrd="0" parTransId="{C1E19714-8DD5-4BF1-B9D5-455B81E794D7}" sibTransId="{774CDC99-6C59-406D-AD6E-D905706742F5}"/>
    <dgm:cxn modelId="{CE58E34C-8E5C-45E0-83E5-9E772635C5C3}" type="presOf" srcId="{FA05E88F-488C-4F0A-8BA1-60619F638DCF}" destId="{80E547F6-361D-43DF-B9BC-3B78ED47D746}" srcOrd="1" destOrd="0" presId="urn:microsoft.com/office/officeart/2005/8/layout/orgChart1"/>
    <dgm:cxn modelId="{A9AA4D6F-18C7-45B1-8844-E43BCBDB7BCD}" type="presOf" srcId="{B1FAC673-6743-42F7-B5AB-A71AAE17B8D0}" destId="{F2E10F64-2936-4230-81AB-DB046B0E3174}" srcOrd="1" destOrd="0" presId="urn:microsoft.com/office/officeart/2005/8/layout/orgChart1"/>
    <dgm:cxn modelId="{2788B04F-D2D7-4F6A-90E6-35300D69991D}" type="presOf" srcId="{C1E19714-8DD5-4BF1-B9D5-455B81E794D7}" destId="{62AD74A9-0EA8-43A0-B600-4326126F1188}" srcOrd="0" destOrd="0" presId="urn:microsoft.com/office/officeart/2005/8/layout/orgChart1"/>
    <dgm:cxn modelId="{F9A98872-4B17-4EAA-9285-77114EDE6D66}" type="presOf" srcId="{746B74BE-0A62-4263-A2DD-693201298DDD}" destId="{4159C869-3CE2-4236-8CD5-694245604611}" srcOrd="0" destOrd="0" presId="urn:microsoft.com/office/officeart/2005/8/layout/orgChart1"/>
    <dgm:cxn modelId="{C36AFC72-B3D4-4C89-A277-CC4F6061B352}" type="presOf" srcId="{0768F630-9749-4F66-8B76-6B23DCE99365}" destId="{A476C996-5806-445E-8AD0-7E180DD44016}" srcOrd="1" destOrd="0" presId="urn:microsoft.com/office/officeart/2005/8/layout/orgChart1"/>
    <dgm:cxn modelId="{BA8DA675-916E-4036-BD2A-BA8998082370}" srcId="{356FF828-75A5-460B-A2B0-CC10CEBFFBA6}" destId="{5A98E603-B85B-4C4F-9D27-3A2051BCE7BF}" srcOrd="2" destOrd="0" parTransId="{A02F4FA7-3FC8-420E-ABA3-AF8926197CE2}" sibTransId="{E11BB8AA-69C3-405E-99F2-E80E20A96716}"/>
    <dgm:cxn modelId="{D4A67976-0C82-4B79-8592-D99CD03431E1}" type="presOf" srcId="{159CFCC8-679D-4DC0-9733-A14579F827B5}" destId="{C3F9D521-7CBC-4944-AEE6-84B60D1219E1}" srcOrd="0" destOrd="0" presId="urn:microsoft.com/office/officeart/2005/8/layout/orgChart1"/>
    <dgm:cxn modelId="{D0CD6257-C3F8-4AB7-872A-76E39653A3D9}" type="presOf" srcId="{A02F4FA7-3FC8-420E-ABA3-AF8926197CE2}" destId="{630FE987-EC0B-43C7-985C-8BC254B6F982}" srcOrd="0" destOrd="0" presId="urn:microsoft.com/office/officeart/2005/8/layout/orgChart1"/>
    <dgm:cxn modelId="{E15CBB77-4C2C-487D-B05A-42FCE4B4EF24}" type="presOf" srcId="{FD062974-FF3D-4FFA-B18F-489D104A6396}" destId="{34BCE5EB-F1CF-4FBF-A40B-B128B28119C0}" srcOrd="1" destOrd="0" presId="urn:microsoft.com/office/officeart/2005/8/layout/orgChart1"/>
    <dgm:cxn modelId="{3CDD4F58-581B-40C1-A64F-7F31CE2059FC}" type="presOf" srcId="{C149A43D-23E1-481A-A632-7840602088F8}" destId="{FD7A7DA2-C11C-43A4-8706-6E4105F350C9}" srcOrd="0" destOrd="0" presId="urn:microsoft.com/office/officeart/2005/8/layout/orgChart1"/>
    <dgm:cxn modelId="{6E43C658-560C-4FBF-9006-4348A3C028A9}" type="presOf" srcId="{27F43290-9D16-40B5-8458-69AF456BD39D}" destId="{5E04811F-443C-45AD-8CD2-4EBEB594ACB0}" srcOrd="0" destOrd="0" presId="urn:microsoft.com/office/officeart/2005/8/layout/orgChart1"/>
    <dgm:cxn modelId="{2C5A4E79-7397-428B-ABCB-8704438FCDE4}" type="presOf" srcId="{56D901AD-8FF6-4C7D-84BC-A35F5D1A5298}" destId="{B99E0AB4-A98D-4CF3-9C01-3ED770B25598}" srcOrd="0" destOrd="0" presId="urn:microsoft.com/office/officeart/2005/8/layout/orgChart1"/>
    <dgm:cxn modelId="{8F24168A-A96E-49A1-9306-A54334E65BF1}" type="presOf" srcId="{603FA477-98AC-4D3E-B66A-4333B42432FE}" destId="{74090481-DADE-4CEF-9B0D-345A18740463}" srcOrd="1" destOrd="0" presId="urn:microsoft.com/office/officeart/2005/8/layout/orgChart1"/>
    <dgm:cxn modelId="{2EB5AA8B-28EC-4F2B-94B9-0B7AE9334861}" type="presOf" srcId="{FE66F82F-9A60-4CE6-A5BC-1EC9935C7941}" destId="{994FC354-031B-4C45-90AE-76F32EF2349E}" srcOrd="0" destOrd="0" presId="urn:microsoft.com/office/officeart/2005/8/layout/orgChart1"/>
    <dgm:cxn modelId="{01454B8E-649C-4B1F-A156-ACEE8FB76A6B}" srcId="{356FF828-75A5-460B-A2B0-CC10CEBFFBA6}" destId="{B33ED22F-E569-49A4-837F-7EE4B2E96FED}" srcOrd="1" destOrd="0" parTransId="{F720F7A3-B165-4ECB-A043-9E5818B87D39}" sibTransId="{552BED8A-B99E-4C64-8DAD-A8C8B4E57F80}"/>
    <dgm:cxn modelId="{A9289E8E-7574-4B53-91C9-C061D62DCA62}" type="presOf" srcId="{746B74BE-0A62-4263-A2DD-693201298DDD}" destId="{7B2FE95B-A8BB-4FAA-8922-ED3133C4C938}" srcOrd="1" destOrd="0" presId="urn:microsoft.com/office/officeart/2005/8/layout/orgChart1"/>
    <dgm:cxn modelId="{6B0FD090-22E7-4BEE-BFCC-04CECAB93DB9}" srcId="{B33ED22F-E569-49A4-837F-7EE4B2E96FED}" destId="{7FA46DCB-B6FE-40B3-872E-B302ED5870B3}" srcOrd="0" destOrd="0" parTransId="{F9A3D0F8-0918-49CC-8F27-BFBB225186B6}" sibTransId="{B81C6B31-8A5E-4862-ABBD-ED0E1D1B0B1D}"/>
    <dgm:cxn modelId="{EB0E8D95-1869-47B8-BBB2-5DAA54E75A13}" type="presOf" srcId="{81DAC8B7-AF76-413A-B3CB-6BD280DB16CA}" destId="{482ACDC1-5182-476B-B205-97914682E509}" srcOrd="0" destOrd="0" presId="urn:microsoft.com/office/officeart/2005/8/layout/orgChart1"/>
    <dgm:cxn modelId="{3EEB0996-F126-4155-BF4F-B5AC192E7756}" type="presOf" srcId="{E6C7BD79-F46C-4A48-9097-8FBEE5C8BD0D}" destId="{FFACD590-6DC6-4714-B8B2-F7BD55E3AF9C}" srcOrd="1" destOrd="0" presId="urn:microsoft.com/office/officeart/2005/8/layout/orgChart1"/>
    <dgm:cxn modelId="{58F25999-03A1-4159-8F20-68072AC30ECA}" srcId="{6517AB6B-05BC-41E3-81CF-CD27AC76AE42}" destId="{43B496AD-EE51-4036-90FE-A9D975AE17E1}" srcOrd="0" destOrd="0" parTransId="{7111174A-CF08-43CD-9CE8-001AD3491C59}" sibTransId="{99DA7DD7-7EA5-4EFE-9A1E-66850FE65E47}"/>
    <dgm:cxn modelId="{499FE4A3-5697-4FB4-BA0F-EB5B9626E513}" srcId="{1FC648C5-B3DE-4BDF-975A-F886163B61E8}" destId="{81DAC8B7-AF76-413A-B3CB-6BD280DB16CA}" srcOrd="1" destOrd="0" parTransId="{83CFA3F8-DF8F-4514-BF59-5C5B3327D855}" sibTransId="{F2759F66-4699-4861-A25E-2D9CA0BA6C4E}"/>
    <dgm:cxn modelId="{284DDCA4-A3AE-4DC1-88A6-D48C8171402C}" srcId="{2E696104-F8CA-4610-B7EE-D224DA4B23E7}" destId="{FE66F82F-9A60-4CE6-A5BC-1EC9935C7941}" srcOrd="0" destOrd="0" parTransId="{05FF0766-5F03-4EAA-9091-15A5869AF545}" sibTransId="{B00488E6-30EA-4A10-AA55-A1D75CD14F48}"/>
    <dgm:cxn modelId="{540A5AA7-64A6-4C9F-BD01-3630CB32A8B2}" type="presOf" srcId="{620C5007-7A6F-4572-BD08-36EEDDB910EC}" destId="{55B453AE-CE7F-4C99-9F29-82A01785D3AF}" srcOrd="0" destOrd="0" presId="urn:microsoft.com/office/officeart/2005/8/layout/orgChart1"/>
    <dgm:cxn modelId="{D2300BAA-DB70-4C75-98B3-FBE88AEE535C}" type="presOf" srcId="{43B496AD-EE51-4036-90FE-A9D975AE17E1}" destId="{2E755541-9C0C-4F53-9F97-85E3B991B6B1}" srcOrd="1" destOrd="0" presId="urn:microsoft.com/office/officeart/2005/8/layout/orgChart1"/>
    <dgm:cxn modelId="{D96DCAAC-0422-449C-A93E-B78FCA4632D0}" type="presOf" srcId="{6517AB6B-05BC-41E3-81CF-CD27AC76AE42}" destId="{26C5E0AA-520B-46BA-9171-DAAAA1BBD799}" srcOrd="1" destOrd="0" presId="urn:microsoft.com/office/officeart/2005/8/layout/orgChart1"/>
    <dgm:cxn modelId="{00327BB1-6534-43BF-B40C-ECB49512C530}" type="presOf" srcId="{6E913018-87E6-4845-89A3-9E12F14E58C9}" destId="{709013B0-5954-4793-83A6-0F23C6E90086}" srcOrd="0" destOrd="0" presId="urn:microsoft.com/office/officeart/2005/8/layout/orgChart1"/>
    <dgm:cxn modelId="{51706FB2-9E98-4DF2-9723-1DAC5AF1F5DF}" type="presOf" srcId="{1FC648C5-B3DE-4BDF-975A-F886163B61E8}" destId="{DC119F86-78AD-4267-B4EE-B68B1C00BCC7}" srcOrd="1" destOrd="0" presId="urn:microsoft.com/office/officeart/2005/8/layout/orgChart1"/>
    <dgm:cxn modelId="{DC077EB5-BFC7-4889-BDF7-5B3AC4FE7C30}" srcId="{E6C7BD79-F46C-4A48-9097-8FBEE5C8BD0D}" destId="{B1FAC673-6743-42F7-B5AB-A71AAE17B8D0}" srcOrd="0" destOrd="0" parTransId="{620C5007-7A6F-4572-BD08-36EEDDB910EC}" sibTransId="{71A8B5B2-EDE3-493A-9418-BD82574B4C30}"/>
    <dgm:cxn modelId="{680FF7B6-71CF-4A11-9B6C-317FFE7B96F7}" type="presOf" srcId="{2E696104-F8CA-4610-B7EE-D224DA4B23E7}" destId="{EA5491DD-17D5-4376-A8C9-BA68B4BEACAF}" srcOrd="1" destOrd="0" presId="urn:microsoft.com/office/officeart/2005/8/layout/orgChart1"/>
    <dgm:cxn modelId="{13BDD1B7-24C9-4ACE-853E-3AF855C1C3B9}" type="presOf" srcId="{E87D3C09-AA14-437C-A8D6-035E0081C986}" destId="{4E28C3DD-7632-4293-83DB-6C14DA3F3CAD}" srcOrd="1" destOrd="0" presId="urn:microsoft.com/office/officeart/2005/8/layout/orgChart1"/>
    <dgm:cxn modelId="{1F9382BE-D233-48EA-B477-0E9B7495736C}" type="presOf" srcId="{B1FAC673-6743-42F7-B5AB-A71AAE17B8D0}" destId="{28BEBC2C-9F62-4FDF-865E-EDCA672C6F24}" srcOrd="0" destOrd="0" presId="urn:microsoft.com/office/officeart/2005/8/layout/orgChart1"/>
    <dgm:cxn modelId="{FD6758BF-856B-462A-AD07-9575BDD10D10}" type="presOf" srcId="{FD062974-FF3D-4FFA-B18F-489D104A6396}" destId="{385FEA89-D8A6-4409-8B3B-FBEB4F7653D1}" srcOrd="0" destOrd="0" presId="urn:microsoft.com/office/officeart/2005/8/layout/orgChart1"/>
    <dgm:cxn modelId="{2DDAFDC1-9C11-45C8-9CF5-093234BA1B38}" srcId="{5A98E603-B85B-4C4F-9D27-3A2051BCE7BF}" destId="{603FA477-98AC-4D3E-B66A-4333B42432FE}" srcOrd="2" destOrd="0" parTransId="{C149A43D-23E1-481A-A632-7840602088F8}" sibTransId="{B0C2E153-CAFF-432A-B930-682FDA8A31CC}"/>
    <dgm:cxn modelId="{685812C8-AE73-409F-9CA4-824AF3A498BF}" srcId="{2E696104-F8CA-4610-B7EE-D224DA4B23E7}" destId="{E6C7BD79-F46C-4A48-9097-8FBEE5C8BD0D}" srcOrd="1" destOrd="0" parTransId="{27F43290-9D16-40B5-8458-69AF456BD39D}" sibTransId="{A779D8B0-8774-4755-9428-3D448A5F76D2}"/>
    <dgm:cxn modelId="{94096EC8-C7DC-48F3-981F-3612165B11EE}" type="presOf" srcId="{B79100E6-0FCB-40A7-AD74-EB96678EB054}" destId="{50FC0AC2-9A93-4C22-8C7E-6DC3EBFCC0AC}" srcOrd="0" destOrd="0" presId="urn:microsoft.com/office/officeart/2005/8/layout/orgChart1"/>
    <dgm:cxn modelId="{E6A767C9-C0DA-4F26-9570-A358E1FE7D00}" type="presOf" srcId="{43B496AD-EE51-4036-90FE-A9D975AE17E1}" destId="{553685A3-2B91-4CAA-951C-1CD1F04586F4}" srcOrd="0" destOrd="0" presId="urn:microsoft.com/office/officeart/2005/8/layout/orgChart1"/>
    <dgm:cxn modelId="{90C27ACB-E2A4-4565-A34F-728BBE248784}" type="presOf" srcId="{B33ED22F-E569-49A4-837F-7EE4B2E96FED}" destId="{1FAADD1D-3E60-42BD-AFD8-596F071DAFF1}" srcOrd="0" destOrd="0" presId="urn:microsoft.com/office/officeart/2005/8/layout/orgChart1"/>
    <dgm:cxn modelId="{F32070CC-0D6B-41EA-82A4-B4061799D635}" type="presOf" srcId="{603FA477-98AC-4D3E-B66A-4333B42432FE}" destId="{10F7FC48-065B-4979-ADE6-7110CD2499BC}" srcOrd="0" destOrd="0" presId="urn:microsoft.com/office/officeart/2005/8/layout/orgChart1"/>
    <dgm:cxn modelId="{04E8AACC-2641-4095-99B8-4AF2F63F6F5C}" srcId="{FE66F82F-9A60-4CE6-A5BC-1EC9935C7941}" destId="{FD062974-FF3D-4FFA-B18F-489D104A6396}" srcOrd="0" destOrd="0" parTransId="{2E0BC91A-CDA3-4E1B-939E-F0301AA8FA2D}" sibTransId="{411E7C02-C4B9-483A-AE8A-6472519C4047}"/>
    <dgm:cxn modelId="{418001CD-0C2D-42D9-B71C-ED656DB70082}" type="presOf" srcId="{86C01776-8B32-470E-BD4B-68AC32FE6F96}" destId="{45C5D42B-6EC6-4809-BF91-6CCC5DDD5F2B}" srcOrd="1" destOrd="0" presId="urn:microsoft.com/office/officeart/2005/8/layout/orgChart1"/>
    <dgm:cxn modelId="{D596C1CF-819D-40AC-9C81-1AEF51261018}" srcId="{5A98E603-B85B-4C4F-9D27-3A2051BCE7BF}" destId="{746B74BE-0A62-4263-A2DD-693201298DDD}" srcOrd="1" destOrd="0" parTransId="{6B7B2A42-9B13-4A0E-992D-7D1061361CBD}" sibTransId="{B2D51FDD-C37F-469F-8A2D-9757B03788D6}"/>
    <dgm:cxn modelId="{11E6F3DC-E100-41E6-AB61-13C3A354315A}" type="presOf" srcId="{356FF828-75A5-460B-A2B0-CC10CEBFFBA6}" destId="{0028B587-5A50-4CE2-99B1-7270EF75B203}" srcOrd="1" destOrd="0" presId="urn:microsoft.com/office/officeart/2005/8/layout/orgChart1"/>
    <dgm:cxn modelId="{279392DE-D40D-4F9C-BB77-379A834AFF1B}" type="presOf" srcId="{356FF828-75A5-460B-A2B0-CC10CEBFFBA6}" destId="{DD32ACDA-E5CD-4570-B395-3E0078A2F4F6}" srcOrd="0" destOrd="0" presId="urn:microsoft.com/office/officeart/2005/8/layout/orgChart1"/>
    <dgm:cxn modelId="{2646E7DE-4A5D-4885-AE68-32D7B6EAE617}" type="presOf" srcId="{7A16E394-2D9C-4440-BAD2-583E3CC0816C}" destId="{4AD79986-6EFA-41CF-940C-0582B843292C}" srcOrd="0" destOrd="0" presId="urn:microsoft.com/office/officeart/2005/8/layout/orgChart1"/>
    <dgm:cxn modelId="{0DB848E1-2BC0-4441-93B2-6851B1CA286C}" type="presOf" srcId="{95EACCE7-8BA4-4A46-A3BF-9894F88EBBFE}" destId="{D3833086-6700-48DB-A50B-8FD660012780}" srcOrd="0" destOrd="0" presId="urn:microsoft.com/office/officeart/2005/8/layout/orgChart1"/>
    <dgm:cxn modelId="{C281E8E3-16AC-4A1B-805B-91D610D717E0}" type="presOf" srcId="{5A98E603-B85B-4C4F-9D27-3A2051BCE7BF}" destId="{E31F4140-3C8E-4A84-ADD6-7DFF5BC1CA71}" srcOrd="1" destOrd="0" presId="urn:microsoft.com/office/officeart/2005/8/layout/orgChart1"/>
    <dgm:cxn modelId="{D87F5BE6-FDCE-42B0-A964-7551D16D8C53}" type="presOf" srcId="{81DAC8B7-AF76-413A-B3CB-6BD280DB16CA}" destId="{DBD52CB7-3E81-465B-9241-1EA6EF7ACA25}" srcOrd="1" destOrd="0" presId="urn:microsoft.com/office/officeart/2005/8/layout/orgChart1"/>
    <dgm:cxn modelId="{A678F5E6-37B5-4481-93C6-D22262B532CF}" type="presOf" srcId="{86C01776-8B32-470E-BD4B-68AC32FE6F96}" destId="{0204B66E-9D76-4C48-8094-2304999DCFBF}" srcOrd="0" destOrd="0" presId="urn:microsoft.com/office/officeart/2005/8/layout/orgChart1"/>
    <dgm:cxn modelId="{5DFEDAE9-9A33-4838-9594-DB6FA72AF5B6}" type="presOf" srcId="{FC92BDC9-C5FF-4C97-82A6-DB75DA191012}" destId="{D40EEF34-0B35-485F-9AE0-339B4C1B88A8}" srcOrd="0" destOrd="0" presId="urn:microsoft.com/office/officeart/2005/8/layout/orgChart1"/>
    <dgm:cxn modelId="{B629D5ED-EBA3-4482-9315-42CFA2235C8D}" type="presOf" srcId="{6517AB6B-05BC-41E3-81CF-CD27AC76AE42}" destId="{42869374-0B18-4598-91FC-0D47CE505C76}" srcOrd="0" destOrd="0" presId="urn:microsoft.com/office/officeart/2005/8/layout/orgChart1"/>
    <dgm:cxn modelId="{D2C684EE-BDC4-4DF5-8235-3EF0FAB30327}" type="presOf" srcId="{FE66F82F-9A60-4CE6-A5BC-1EC9935C7941}" destId="{2D94396A-F81B-4B93-BF57-CA62B603D1B2}" srcOrd="1" destOrd="0" presId="urn:microsoft.com/office/officeart/2005/8/layout/orgChart1"/>
    <dgm:cxn modelId="{7D1E9CF1-2292-4DBA-9C3A-C6FB4BE5CF31}" srcId="{0768F630-9749-4F66-8B76-6B23DCE99365}" destId="{86C01776-8B32-470E-BD4B-68AC32FE6F96}" srcOrd="0" destOrd="0" parTransId="{46ED1147-854F-41CB-947A-5652694DBCB1}" sibTransId="{D5BA9F1D-C365-4064-B53C-3C05B9007AD1}"/>
    <dgm:cxn modelId="{BEC146F4-4C38-42D2-9A15-512D5206C319}" type="presOf" srcId="{6C7C05B8-1A6C-4EC2-85B8-EC7C093F9A92}" destId="{D3556AA8-8773-4DDD-BDD4-929557884C9C}" srcOrd="1" destOrd="0" presId="urn:microsoft.com/office/officeart/2005/8/layout/orgChart1"/>
    <dgm:cxn modelId="{88BB95F4-B254-44A7-870C-33565F108C6C}" type="presOf" srcId="{1FC648C5-B3DE-4BDF-975A-F886163B61E8}" destId="{1D097542-AA05-4B0E-9B0C-74F00ED8F22A}" srcOrd="0" destOrd="0" presId="urn:microsoft.com/office/officeart/2005/8/layout/orgChart1"/>
    <dgm:cxn modelId="{653378FA-3DCC-498A-A286-37221CBAA4D2}" type="presParOf" srcId="{CE9AECBC-0068-4DD2-9AE9-D31FB97B953B}" destId="{625C41B3-C92F-4F76-A5BE-9546810CD1C6}" srcOrd="0" destOrd="0" presId="urn:microsoft.com/office/officeart/2005/8/layout/orgChart1"/>
    <dgm:cxn modelId="{40B5CFFF-5982-4200-BFE9-5D56152E78A3}" type="presParOf" srcId="{625C41B3-C92F-4F76-A5BE-9546810CD1C6}" destId="{A034644F-FFF1-4385-8CE9-CE1C53282086}" srcOrd="0" destOrd="0" presId="urn:microsoft.com/office/officeart/2005/8/layout/orgChart1"/>
    <dgm:cxn modelId="{A4FD366C-1763-48BE-AAB8-D84B42F6D0BF}" type="presParOf" srcId="{A034644F-FFF1-4385-8CE9-CE1C53282086}" destId="{DD32ACDA-E5CD-4570-B395-3E0078A2F4F6}" srcOrd="0" destOrd="0" presId="urn:microsoft.com/office/officeart/2005/8/layout/orgChart1"/>
    <dgm:cxn modelId="{6B4F4C17-EBD3-4F76-A07E-C4F15A4612D8}" type="presParOf" srcId="{A034644F-FFF1-4385-8CE9-CE1C53282086}" destId="{0028B587-5A50-4CE2-99B1-7270EF75B203}" srcOrd="1" destOrd="0" presId="urn:microsoft.com/office/officeart/2005/8/layout/orgChart1"/>
    <dgm:cxn modelId="{A4F8EEB9-8BC7-4AD2-B12A-E7C3B701CB58}" type="presParOf" srcId="{625C41B3-C92F-4F76-A5BE-9546810CD1C6}" destId="{69EC0EFE-45B0-4F7D-9E6A-D0FB24A71EEA}" srcOrd="1" destOrd="0" presId="urn:microsoft.com/office/officeart/2005/8/layout/orgChart1"/>
    <dgm:cxn modelId="{5DC3927F-9663-40B8-8CE7-492A81212E35}" type="presParOf" srcId="{69EC0EFE-45B0-4F7D-9E6A-D0FB24A71EEA}" destId="{50FC0AC2-9A93-4C22-8C7E-6DC3EBFCC0AC}" srcOrd="0" destOrd="0" presId="urn:microsoft.com/office/officeart/2005/8/layout/orgChart1"/>
    <dgm:cxn modelId="{79434E5D-2FAC-45FF-A14A-306D3BAEB9EC}" type="presParOf" srcId="{69EC0EFE-45B0-4F7D-9E6A-D0FB24A71EEA}" destId="{9869DD2A-5500-4FA7-9892-8D7B8E41E7C9}" srcOrd="1" destOrd="0" presId="urn:microsoft.com/office/officeart/2005/8/layout/orgChart1"/>
    <dgm:cxn modelId="{182602E0-FFF5-4AD6-A9ED-CA393EAE9FB0}" type="presParOf" srcId="{9869DD2A-5500-4FA7-9892-8D7B8E41E7C9}" destId="{4E88236A-9BD8-48AB-8CC5-414DA556285B}" srcOrd="0" destOrd="0" presId="urn:microsoft.com/office/officeart/2005/8/layout/orgChart1"/>
    <dgm:cxn modelId="{10940224-1EF4-49A9-B87B-A5EDA63AAA72}" type="presParOf" srcId="{4E88236A-9BD8-48AB-8CC5-414DA556285B}" destId="{15C07FAD-7033-49F8-83E3-2B2C1BA70C95}" srcOrd="0" destOrd="0" presId="urn:microsoft.com/office/officeart/2005/8/layout/orgChart1"/>
    <dgm:cxn modelId="{792C7D79-EFB5-4D33-B694-2BB3EDEF72BE}" type="presParOf" srcId="{4E88236A-9BD8-48AB-8CC5-414DA556285B}" destId="{EA5491DD-17D5-4376-A8C9-BA68B4BEACAF}" srcOrd="1" destOrd="0" presId="urn:microsoft.com/office/officeart/2005/8/layout/orgChart1"/>
    <dgm:cxn modelId="{64396347-7E09-4CAC-B50C-1BD4D582F08F}" type="presParOf" srcId="{9869DD2A-5500-4FA7-9892-8D7B8E41E7C9}" destId="{61A86FE1-0ACB-4645-8539-6235E785E4EE}" srcOrd="1" destOrd="0" presId="urn:microsoft.com/office/officeart/2005/8/layout/orgChart1"/>
    <dgm:cxn modelId="{AF057592-2CDC-4974-B6EE-E9C363470BAD}" type="presParOf" srcId="{61A86FE1-0ACB-4645-8539-6235E785E4EE}" destId="{D0F5F951-DBD5-4524-9D9C-24079664EACD}" srcOrd="0" destOrd="0" presId="urn:microsoft.com/office/officeart/2005/8/layout/orgChart1"/>
    <dgm:cxn modelId="{01E5EAE7-D193-4D78-85E3-EC0D4B03FB22}" type="presParOf" srcId="{61A86FE1-0ACB-4645-8539-6235E785E4EE}" destId="{F206D819-3332-4D2F-8B07-C6F83E37F05A}" srcOrd="1" destOrd="0" presId="urn:microsoft.com/office/officeart/2005/8/layout/orgChart1"/>
    <dgm:cxn modelId="{D1943C07-2A71-488D-B702-32E3865FFF50}" type="presParOf" srcId="{F206D819-3332-4D2F-8B07-C6F83E37F05A}" destId="{291FFC7B-DFCD-48F8-9D37-24DE9052E0ED}" srcOrd="0" destOrd="0" presId="urn:microsoft.com/office/officeart/2005/8/layout/orgChart1"/>
    <dgm:cxn modelId="{3B979593-8149-4F70-A2E1-816311EF40DF}" type="presParOf" srcId="{291FFC7B-DFCD-48F8-9D37-24DE9052E0ED}" destId="{994FC354-031B-4C45-90AE-76F32EF2349E}" srcOrd="0" destOrd="0" presId="urn:microsoft.com/office/officeart/2005/8/layout/orgChart1"/>
    <dgm:cxn modelId="{B6E74078-BBDA-4A54-A184-AA6AEF07713D}" type="presParOf" srcId="{291FFC7B-DFCD-48F8-9D37-24DE9052E0ED}" destId="{2D94396A-F81B-4B93-BF57-CA62B603D1B2}" srcOrd="1" destOrd="0" presId="urn:microsoft.com/office/officeart/2005/8/layout/orgChart1"/>
    <dgm:cxn modelId="{68409EFE-840A-4198-AE8C-F3AA778575A6}" type="presParOf" srcId="{F206D819-3332-4D2F-8B07-C6F83E37F05A}" destId="{E6035E25-BC08-411F-BF3A-4D59EDEDFB04}" srcOrd="1" destOrd="0" presId="urn:microsoft.com/office/officeart/2005/8/layout/orgChart1"/>
    <dgm:cxn modelId="{4A3A6214-1987-4238-8901-E037B40BE078}" type="presParOf" srcId="{E6035E25-BC08-411F-BF3A-4D59EDEDFB04}" destId="{FCE952C5-C831-41A4-9B8A-DBAC2307D0CB}" srcOrd="0" destOrd="0" presId="urn:microsoft.com/office/officeart/2005/8/layout/orgChart1"/>
    <dgm:cxn modelId="{09BB64F3-91C9-4773-B47A-627EEF5AC716}" type="presParOf" srcId="{E6035E25-BC08-411F-BF3A-4D59EDEDFB04}" destId="{EFE95B7B-B54E-488F-BAF9-5C41164ABBEB}" srcOrd="1" destOrd="0" presId="urn:microsoft.com/office/officeart/2005/8/layout/orgChart1"/>
    <dgm:cxn modelId="{4F24E2C3-A99C-4BA6-B2F3-312A3E541C69}" type="presParOf" srcId="{EFE95B7B-B54E-488F-BAF9-5C41164ABBEB}" destId="{0B8EBC46-EC1B-4A9E-8332-5ABB0E9FB386}" srcOrd="0" destOrd="0" presId="urn:microsoft.com/office/officeart/2005/8/layout/orgChart1"/>
    <dgm:cxn modelId="{199BE6D3-ECE9-4797-9002-49B850903AB9}" type="presParOf" srcId="{0B8EBC46-EC1B-4A9E-8332-5ABB0E9FB386}" destId="{385FEA89-D8A6-4409-8B3B-FBEB4F7653D1}" srcOrd="0" destOrd="0" presId="urn:microsoft.com/office/officeart/2005/8/layout/orgChart1"/>
    <dgm:cxn modelId="{05311C43-ABA5-4EC7-B8DE-B0DF9F0D53E3}" type="presParOf" srcId="{0B8EBC46-EC1B-4A9E-8332-5ABB0E9FB386}" destId="{34BCE5EB-F1CF-4FBF-A40B-B128B28119C0}" srcOrd="1" destOrd="0" presId="urn:microsoft.com/office/officeart/2005/8/layout/orgChart1"/>
    <dgm:cxn modelId="{3493449C-788B-4F0F-B55D-9E62ECAECD1B}" type="presParOf" srcId="{EFE95B7B-B54E-488F-BAF9-5C41164ABBEB}" destId="{B9C70912-AF13-45D5-A638-EA3D6CFB721F}" srcOrd="1" destOrd="0" presId="urn:microsoft.com/office/officeart/2005/8/layout/orgChart1"/>
    <dgm:cxn modelId="{1053A95F-00B8-4DBE-8B0B-3011405C6ED6}" type="presParOf" srcId="{B9C70912-AF13-45D5-A638-EA3D6CFB721F}" destId="{C3F9D521-7CBC-4944-AEE6-84B60D1219E1}" srcOrd="0" destOrd="0" presId="urn:microsoft.com/office/officeart/2005/8/layout/orgChart1"/>
    <dgm:cxn modelId="{A89F9346-3FC9-4C89-96FB-C291BD417FC9}" type="presParOf" srcId="{B9C70912-AF13-45D5-A638-EA3D6CFB721F}" destId="{D4DA87A8-3207-4504-822D-984F1178411D}" srcOrd="1" destOrd="0" presId="urn:microsoft.com/office/officeart/2005/8/layout/orgChart1"/>
    <dgm:cxn modelId="{D74E785D-2E00-4005-8FE4-08190578DBB1}" type="presParOf" srcId="{D4DA87A8-3207-4504-822D-984F1178411D}" destId="{037B52C6-4491-47CB-A753-F38A1AD04B52}" srcOrd="0" destOrd="0" presId="urn:microsoft.com/office/officeart/2005/8/layout/orgChart1"/>
    <dgm:cxn modelId="{3FD76124-1225-4341-AA48-AE1FD1AAA853}" type="presParOf" srcId="{037B52C6-4491-47CB-A753-F38A1AD04B52}" destId="{B99E0AB4-A98D-4CF3-9C01-3ED770B25598}" srcOrd="0" destOrd="0" presId="urn:microsoft.com/office/officeart/2005/8/layout/orgChart1"/>
    <dgm:cxn modelId="{65753587-DFBE-413C-8B90-C37AEE968318}" type="presParOf" srcId="{037B52C6-4491-47CB-A753-F38A1AD04B52}" destId="{B2CE0937-9C99-417A-85C5-798924DB24B6}" srcOrd="1" destOrd="0" presId="urn:microsoft.com/office/officeart/2005/8/layout/orgChart1"/>
    <dgm:cxn modelId="{D2465DE9-6564-4A55-BA65-D261DC60636A}" type="presParOf" srcId="{D4DA87A8-3207-4504-822D-984F1178411D}" destId="{8E1D70BB-346A-44B7-9552-83EF283B03DE}" srcOrd="1" destOrd="0" presId="urn:microsoft.com/office/officeart/2005/8/layout/orgChart1"/>
    <dgm:cxn modelId="{06F4BB8E-59EA-4744-8679-6381E49F36C2}" type="presParOf" srcId="{D4DA87A8-3207-4504-822D-984F1178411D}" destId="{D57FC67D-E718-4220-99E9-E4EBE9DAC0EB}" srcOrd="2" destOrd="0" presId="urn:microsoft.com/office/officeart/2005/8/layout/orgChart1"/>
    <dgm:cxn modelId="{3FB9AB77-DB83-4A77-988C-E4C231F56EDB}" type="presParOf" srcId="{EFE95B7B-B54E-488F-BAF9-5C41164ABBEB}" destId="{68A2D9B8-A3C0-4D49-8ED5-8A032D6B16C7}" srcOrd="2" destOrd="0" presId="urn:microsoft.com/office/officeart/2005/8/layout/orgChart1"/>
    <dgm:cxn modelId="{CB647CD1-08AD-4A60-B7D6-F013D4BCDDE8}" type="presParOf" srcId="{F206D819-3332-4D2F-8B07-C6F83E37F05A}" destId="{E4B233A4-1782-4C31-BB50-FA80E2114793}" srcOrd="2" destOrd="0" presId="urn:microsoft.com/office/officeart/2005/8/layout/orgChart1"/>
    <dgm:cxn modelId="{F2FCB82E-AD85-41A1-BDEA-C8EE9E12CC61}" type="presParOf" srcId="{61A86FE1-0ACB-4645-8539-6235E785E4EE}" destId="{5E04811F-443C-45AD-8CD2-4EBEB594ACB0}" srcOrd="2" destOrd="0" presId="urn:microsoft.com/office/officeart/2005/8/layout/orgChart1"/>
    <dgm:cxn modelId="{F055331B-BE64-4105-B3D4-832DA95EB851}" type="presParOf" srcId="{61A86FE1-0ACB-4645-8539-6235E785E4EE}" destId="{38620704-2A49-4BC3-A2FD-E16C7B2C8B27}" srcOrd="3" destOrd="0" presId="urn:microsoft.com/office/officeart/2005/8/layout/orgChart1"/>
    <dgm:cxn modelId="{B142E628-E5B3-4C62-A283-59750A262B60}" type="presParOf" srcId="{38620704-2A49-4BC3-A2FD-E16C7B2C8B27}" destId="{E00C5C5F-FBEA-46C1-8DC8-AA97A61D4095}" srcOrd="0" destOrd="0" presId="urn:microsoft.com/office/officeart/2005/8/layout/orgChart1"/>
    <dgm:cxn modelId="{3291C933-A14E-4057-B814-56A10F2B3674}" type="presParOf" srcId="{E00C5C5F-FBEA-46C1-8DC8-AA97A61D4095}" destId="{1B79F46D-3C74-41AE-B4ED-FE3522554184}" srcOrd="0" destOrd="0" presId="urn:microsoft.com/office/officeart/2005/8/layout/orgChart1"/>
    <dgm:cxn modelId="{71C7FAED-E157-42F2-BC95-EB14D3B2B036}" type="presParOf" srcId="{E00C5C5F-FBEA-46C1-8DC8-AA97A61D4095}" destId="{FFACD590-6DC6-4714-B8B2-F7BD55E3AF9C}" srcOrd="1" destOrd="0" presId="urn:microsoft.com/office/officeart/2005/8/layout/orgChart1"/>
    <dgm:cxn modelId="{379E144E-0DD1-4B87-AF6B-EAAE1E783978}" type="presParOf" srcId="{38620704-2A49-4BC3-A2FD-E16C7B2C8B27}" destId="{783B5EC5-1941-4343-A871-62D9D509C34A}" srcOrd="1" destOrd="0" presId="urn:microsoft.com/office/officeart/2005/8/layout/orgChart1"/>
    <dgm:cxn modelId="{4B81EC13-6EA6-43D6-911A-48FBDDE570A6}" type="presParOf" srcId="{783B5EC5-1941-4343-A871-62D9D509C34A}" destId="{55B453AE-CE7F-4C99-9F29-82A01785D3AF}" srcOrd="0" destOrd="0" presId="urn:microsoft.com/office/officeart/2005/8/layout/orgChart1"/>
    <dgm:cxn modelId="{EC8D1B4B-4AC7-425C-B123-D1E5BD970F18}" type="presParOf" srcId="{783B5EC5-1941-4343-A871-62D9D509C34A}" destId="{BCC7BF37-C8AE-4781-AFA4-C48D32DC883A}" srcOrd="1" destOrd="0" presId="urn:microsoft.com/office/officeart/2005/8/layout/orgChart1"/>
    <dgm:cxn modelId="{A26C8627-6700-4ABA-95D5-AEFF73277B9D}" type="presParOf" srcId="{BCC7BF37-C8AE-4781-AFA4-C48D32DC883A}" destId="{B56D01B7-E166-490F-B553-E33F4B33D254}" srcOrd="0" destOrd="0" presId="urn:microsoft.com/office/officeart/2005/8/layout/orgChart1"/>
    <dgm:cxn modelId="{CF176C91-91E8-492B-9256-8909E6E81569}" type="presParOf" srcId="{B56D01B7-E166-490F-B553-E33F4B33D254}" destId="{28BEBC2C-9F62-4FDF-865E-EDCA672C6F24}" srcOrd="0" destOrd="0" presId="urn:microsoft.com/office/officeart/2005/8/layout/orgChart1"/>
    <dgm:cxn modelId="{DBDD65DC-808C-461E-A08A-1CC55709B377}" type="presParOf" srcId="{B56D01B7-E166-490F-B553-E33F4B33D254}" destId="{F2E10F64-2936-4230-81AB-DB046B0E3174}" srcOrd="1" destOrd="0" presId="urn:microsoft.com/office/officeart/2005/8/layout/orgChart1"/>
    <dgm:cxn modelId="{002FD202-4D31-4E7C-910F-58215AACCAA9}" type="presParOf" srcId="{BCC7BF37-C8AE-4781-AFA4-C48D32DC883A}" destId="{040B698E-44CA-4FCD-BD44-B38890A7EA18}" srcOrd="1" destOrd="0" presId="urn:microsoft.com/office/officeart/2005/8/layout/orgChart1"/>
    <dgm:cxn modelId="{A8080835-3CA6-4958-BA82-1B315738231E}" type="presParOf" srcId="{BCC7BF37-C8AE-4781-AFA4-C48D32DC883A}" destId="{07A64BE2-0B24-4DEC-9669-0F54CDEB20E2}" srcOrd="2" destOrd="0" presId="urn:microsoft.com/office/officeart/2005/8/layout/orgChart1"/>
    <dgm:cxn modelId="{F19E5308-D246-4411-8460-FD9E2452A1CE}" type="presParOf" srcId="{38620704-2A49-4BC3-A2FD-E16C7B2C8B27}" destId="{85F3F1F0-938F-43D1-9BCC-5605E4F641BA}" srcOrd="2" destOrd="0" presId="urn:microsoft.com/office/officeart/2005/8/layout/orgChart1"/>
    <dgm:cxn modelId="{EEC43CFE-B682-47A2-9AC9-FF291ADFE046}" type="presParOf" srcId="{9869DD2A-5500-4FA7-9892-8D7B8E41E7C9}" destId="{8ADDB6F6-9AD9-4680-A6A1-7E6499904EA7}" srcOrd="2" destOrd="0" presId="urn:microsoft.com/office/officeart/2005/8/layout/orgChart1"/>
    <dgm:cxn modelId="{2FAACACA-B004-49BF-BF1E-684CCA38B0F4}" type="presParOf" srcId="{69EC0EFE-45B0-4F7D-9E6A-D0FB24A71EEA}" destId="{014E4C2D-E552-48CB-B724-8A22B7470380}" srcOrd="2" destOrd="0" presId="urn:microsoft.com/office/officeart/2005/8/layout/orgChart1"/>
    <dgm:cxn modelId="{06101224-395F-49E9-9449-5A434E968106}" type="presParOf" srcId="{69EC0EFE-45B0-4F7D-9E6A-D0FB24A71EEA}" destId="{6DB6DADE-E77E-4DEB-B720-4F3292265A5B}" srcOrd="3" destOrd="0" presId="urn:microsoft.com/office/officeart/2005/8/layout/orgChart1"/>
    <dgm:cxn modelId="{D3A0A04E-083D-4E93-9567-8031FAC5503E}" type="presParOf" srcId="{6DB6DADE-E77E-4DEB-B720-4F3292265A5B}" destId="{A45D61D8-4DF9-42A5-A8C6-417DB684BC34}" srcOrd="0" destOrd="0" presId="urn:microsoft.com/office/officeart/2005/8/layout/orgChart1"/>
    <dgm:cxn modelId="{32D0CB1C-06B4-4CA7-81A5-B6C2A4878D30}" type="presParOf" srcId="{A45D61D8-4DF9-42A5-A8C6-417DB684BC34}" destId="{1FAADD1D-3E60-42BD-AFD8-596F071DAFF1}" srcOrd="0" destOrd="0" presId="urn:microsoft.com/office/officeart/2005/8/layout/orgChart1"/>
    <dgm:cxn modelId="{9E43A630-9FDB-4647-8CDB-7840E61BDFA1}" type="presParOf" srcId="{A45D61D8-4DF9-42A5-A8C6-417DB684BC34}" destId="{76D681B9-09DF-4816-BF18-7B691076512B}" srcOrd="1" destOrd="0" presId="urn:microsoft.com/office/officeart/2005/8/layout/orgChart1"/>
    <dgm:cxn modelId="{8F317D1F-6FC2-4E13-9F1E-6F4F9DD26D75}" type="presParOf" srcId="{6DB6DADE-E77E-4DEB-B720-4F3292265A5B}" destId="{BF0A2212-05DC-4512-9E58-53FB3C18F2FA}" srcOrd="1" destOrd="0" presId="urn:microsoft.com/office/officeart/2005/8/layout/orgChart1"/>
    <dgm:cxn modelId="{3330A7C3-A160-4375-BC01-85FB49AF0B98}" type="presParOf" srcId="{BF0A2212-05DC-4512-9E58-53FB3C18F2FA}" destId="{FAA659FD-E37A-4532-9778-8B150BB01545}" srcOrd="0" destOrd="0" presId="urn:microsoft.com/office/officeart/2005/8/layout/orgChart1"/>
    <dgm:cxn modelId="{DC471692-5C28-4473-B01F-925E30199DFC}" type="presParOf" srcId="{BF0A2212-05DC-4512-9E58-53FB3C18F2FA}" destId="{274695A2-85D7-4A55-9328-ED6677C32D9B}" srcOrd="1" destOrd="0" presId="urn:microsoft.com/office/officeart/2005/8/layout/orgChart1"/>
    <dgm:cxn modelId="{4431DC59-9445-4999-9B94-1BF3333A9AF7}" type="presParOf" srcId="{274695A2-85D7-4A55-9328-ED6677C32D9B}" destId="{AAECBB87-4E38-43C2-95A8-A727A4665C49}" srcOrd="0" destOrd="0" presId="urn:microsoft.com/office/officeart/2005/8/layout/orgChart1"/>
    <dgm:cxn modelId="{CFB0F5C5-671D-4F54-8CEE-A53E5DAA4755}" type="presParOf" srcId="{AAECBB87-4E38-43C2-95A8-A727A4665C49}" destId="{5E7810CA-7702-48A1-B2D3-DC99DCEF4BB4}" srcOrd="0" destOrd="0" presId="urn:microsoft.com/office/officeart/2005/8/layout/orgChart1"/>
    <dgm:cxn modelId="{722A69DF-F908-4E0A-BA7F-E34FF48A6F66}" type="presParOf" srcId="{AAECBB87-4E38-43C2-95A8-A727A4665C49}" destId="{D1F528CC-3603-450B-B3D1-7A7A0F8CC1FA}" srcOrd="1" destOrd="0" presId="urn:microsoft.com/office/officeart/2005/8/layout/orgChart1"/>
    <dgm:cxn modelId="{A9C098F8-296C-4FF0-ACAF-26AE30FD4984}" type="presParOf" srcId="{274695A2-85D7-4A55-9328-ED6677C32D9B}" destId="{1D413C51-B030-47B7-B4D5-FBEC9160993B}" srcOrd="1" destOrd="0" presId="urn:microsoft.com/office/officeart/2005/8/layout/orgChart1"/>
    <dgm:cxn modelId="{74010C5C-D074-4B2E-AB07-AA5453746227}" type="presParOf" srcId="{1D413C51-B030-47B7-B4D5-FBEC9160993B}" destId="{D40EEF34-0B35-485F-9AE0-339B4C1B88A8}" srcOrd="0" destOrd="0" presId="urn:microsoft.com/office/officeart/2005/8/layout/orgChart1"/>
    <dgm:cxn modelId="{D81DF6C6-E862-4D82-8195-817EBEC13415}" type="presParOf" srcId="{1D413C51-B030-47B7-B4D5-FBEC9160993B}" destId="{C9216D20-2B9E-47AF-91FB-116A9FEE530C}" srcOrd="1" destOrd="0" presId="urn:microsoft.com/office/officeart/2005/8/layout/orgChart1"/>
    <dgm:cxn modelId="{B3A0F774-010D-4B14-B08B-2EF24BCDD907}" type="presParOf" srcId="{C9216D20-2B9E-47AF-91FB-116A9FEE530C}" destId="{6111599C-A16F-4C66-9EDF-0DFB7963456E}" srcOrd="0" destOrd="0" presId="urn:microsoft.com/office/officeart/2005/8/layout/orgChart1"/>
    <dgm:cxn modelId="{6737C989-91A0-4543-A7B0-2C9452C68BC5}" type="presParOf" srcId="{6111599C-A16F-4C66-9EDF-0DFB7963456E}" destId="{77C199D7-1264-4D89-A116-ED534E9F1BA0}" srcOrd="0" destOrd="0" presId="urn:microsoft.com/office/officeart/2005/8/layout/orgChart1"/>
    <dgm:cxn modelId="{70FCEDB6-16D0-4C38-A62C-F9217D8037F0}" type="presParOf" srcId="{6111599C-A16F-4C66-9EDF-0DFB7963456E}" destId="{4E28C3DD-7632-4293-83DB-6C14DA3F3CAD}" srcOrd="1" destOrd="0" presId="urn:microsoft.com/office/officeart/2005/8/layout/orgChart1"/>
    <dgm:cxn modelId="{2CEBCF89-EF43-46C6-B5CC-BC2A3D241B5F}" type="presParOf" srcId="{C9216D20-2B9E-47AF-91FB-116A9FEE530C}" destId="{55E975EA-F9CC-4A04-91C6-EB48D21BB16F}" srcOrd="1" destOrd="0" presId="urn:microsoft.com/office/officeart/2005/8/layout/orgChart1"/>
    <dgm:cxn modelId="{ED774F2F-3CBD-4A8A-9FAB-F6866CA69687}" type="presParOf" srcId="{C9216D20-2B9E-47AF-91FB-116A9FEE530C}" destId="{8E8C8118-D108-4CC2-94E5-325EE1C67950}" srcOrd="2" destOrd="0" presId="urn:microsoft.com/office/officeart/2005/8/layout/orgChart1"/>
    <dgm:cxn modelId="{C3A7CB21-44F1-40A3-8B8A-8B4B02C5DEA8}" type="presParOf" srcId="{274695A2-85D7-4A55-9328-ED6677C32D9B}" destId="{84DEAD50-1833-4A84-AB39-A4BE974992E0}" srcOrd="2" destOrd="0" presId="urn:microsoft.com/office/officeart/2005/8/layout/orgChart1"/>
    <dgm:cxn modelId="{A379D6DE-D7A9-474E-8B56-BF98A91053DB}" type="presParOf" srcId="{6DB6DADE-E77E-4DEB-B720-4F3292265A5B}" destId="{82BE2178-0132-431F-9641-6BBD3D5CDC3F}" srcOrd="2" destOrd="0" presId="urn:microsoft.com/office/officeart/2005/8/layout/orgChart1"/>
    <dgm:cxn modelId="{5A06D6A2-45CC-4B71-972E-62E38402608C}" type="presParOf" srcId="{69EC0EFE-45B0-4F7D-9E6A-D0FB24A71EEA}" destId="{630FE987-EC0B-43C7-985C-8BC254B6F982}" srcOrd="4" destOrd="0" presId="urn:microsoft.com/office/officeart/2005/8/layout/orgChart1"/>
    <dgm:cxn modelId="{B755E944-2717-4F46-8BA6-B7274A546E7D}" type="presParOf" srcId="{69EC0EFE-45B0-4F7D-9E6A-D0FB24A71EEA}" destId="{1F5270EC-5F19-4E9C-80BC-3C626EBCFB20}" srcOrd="5" destOrd="0" presId="urn:microsoft.com/office/officeart/2005/8/layout/orgChart1"/>
    <dgm:cxn modelId="{9DD0A168-4434-49DF-AF8C-F4061F26F8AF}" type="presParOf" srcId="{1F5270EC-5F19-4E9C-80BC-3C626EBCFB20}" destId="{E3C403E0-2529-4FE8-B5FB-8D4504CD38F5}" srcOrd="0" destOrd="0" presId="urn:microsoft.com/office/officeart/2005/8/layout/orgChart1"/>
    <dgm:cxn modelId="{32A59AA0-46CB-4F5C-8024-E682133B57C7}" type="presParOf" srcId="{E3C403E0-2529-4FE8-B5FB-8D4504CD38F5}" destId="{DDCA20AD-1E72-4D8C-84B4-6557FC482FDF}" srcOrd="0" destOrd="0" presId="urn:microsoft.com/office/officeart/2005/8/layout/orgChart1"/>
    <dgm:cxn modelId="{A1750197-7BAF-4D7A-9516-C128D085F688}" type="presParOf" srcId="{E3C403E0-2529-4FE8-B5FB-8D4504CD38F5}" destId="{E31F4140-3C8E-4A84-ADD6-7DFF5BC1CA71}" srcOrd="1" destOrd="0" presId="urn:microsoft.com/office/officeart/2005/8/layout/orgChart1"/>
    <dgm:cxn modelId="{87F8AB48-F313-4C3D-A453-AE7F75E9A5A8}" type="presParOf" srcId="{1F5270EC-5F19-4E9C-80BC-3C626EBCFB20}" destId="{E3AC61C9-201F-4E30-B66E-96652255C276}" srcOrd="1" destOrd="0" presId="urn:microsoft.com/office/officeart/2005/8/layout/orgChart1"/>
    <dgm:cxn modelId="{F839EA37-4376-4E8B-AD45-94CB91CF3CD8}" type="presParOf" srcId="{E3AC61C9-201F-4E30-B66E-96652255C276}" destId="{709013B0-5954-4793-83A6-0F23C6E90086}" srcOrd="0" destOrd="0" presId="urn:microsoft.com/office/officeart/2005/8/layout/orgChart1"/>
    <dgm:cxn modelId="{3EAC0881-3BFE-433A-A133-A24B1229FAF0}" type="presParOf" srcId="{E3AC61C9-201F-4E30-B66E-96652255C276}" destId="{10ADDE88-1223-4658-935E-D433E8904EAA}" srcOrd="1" destOrd="0" presId="urn:microsoft.com/office/officeart/2005/8/layout/orgChart1"/>
    <dgm:cxn modelId="{3859203E-20A3-4A60-BD35-C19CCDA7D98F}" type="presParOf" srcId="{10ADDE88-1223-4658-935E-D433E8904EAA}" destId="{D636D0BB-BAD4-4EE4-97F7-B2F3EB667D5D}" srcOrd="0" destOrd="0" presId="urn:microsoft.com/office/officeart/2005/8/layout/orgChart1"/>
    <dgm:cxn modelId="{D0623B67-0E1F-46A7-9F01-6022390CAA79}" type="presParOf" srcId="{D636D0BB-BAD4-4EE4-97F7-B2F3EB667D5D}" destId="{42869374-0B18-4598-91FC-0D47CE505C76}" srcOrd="0" destOrd="0" presId="urn:microsoft.com/office/officeart/2005/8/layout/orgChart1"/>
    <dgm:cxn modelId="{56446A96-B39C-42A3-9FE1-D3DEE6DCE954}" type="presParOf" srcId="{D636D0BB-BAD4-4EE4-97F7-B2F3EB667D5D}" destId="{26C5E0AA-520B-46BA-9171-DAAAA1BBD799}" srcOrd="1" destOrd="0" presId="urn:microsoft.com/office/officeart/2005/8/layout/orgChart1"/>
    <dgm:cxn modelId="{E24918EF-BD9B-4C31-A2AB-ABC762EF6910}" type="presParOf" srcId="{10ADDE88-1223-4658-935E-D433E8904EAA}" destId="{0B3E0B1C-50D8-409B-8460-422A314991CD}" srcOrd="1" destOrd="0" presId="urn:microsoft.com/office/officeart/2005/8/layout/orgChart1"/>
    <dgm:cxn modelId="{9FA4E650-D67A-4978-985E-FA17ED1A7E0C}" type="presParOf" srcId="{0B3E0B1C-50D8-409B-8460-422A314991CD}" destId="{C13B8517-FA84-40CF-A54E-034D37BC68BF}" srcOrd="0" destOrd="0" presId="urn:microsoft.com/office/officeart/2005/8/layout/orgChart1"/>
    <dgm:cxn modelId="{922A5F1D-97B9-4284-911F-A026C267E40A}" type="presParOf" srcId="{0B3E0B1C-50D8-409B-8460-422A314991CD}" destId="{817C003A-2158-40AC-BC84-E941A279434B}" srcOrd="1" destOrd="0" presId="urn:microsoft.com/office/officeart/2005/8/layout/orgChart1"/>
    <dgm:cxn modelId="{7AC8E5A7-3E7F-45B0-B9A6-CCCA4FC099E0}" type="presParOf" srcId="{817C003A-2158-40AC-BC84-E941A279434B}" destId="{22625DA0-1251-4038-B864-08C5DD14FD6B}" srcOrd="0" destOrd="0" presId="urn:microsoft.com/office/officeart/2005/8/layout/orgChart1"/>
    <dgm:cxn modelId="{FD28310B-7032-4AF3-BC4F-9ED9E0F248E7}" type="presParOf" srcId="{22625DA0-1251-4038-B864-08C5DD14FD6B}" destId="{553685A3-2B91-4CAA-951C-1CD1F04586F4}" srcOrd="0" destOrd="0" presId="urn:microsoft.com/office/officeart/2005/8/layout/orgChart1"/>
    <dgm:cxn modelId="{9CAA6B37-9EC2-46E0-95CF-E3F63E1E3085}" type="presParOf" srcId="{22625DA0-1251-4038-B864-08C5DD14FD6B}" destId="{2E755541-9C0C-4F53-9F97-85E3B991B6B1}" srcOrd="1" destOrd="0" presId="urn:microsoft.com/office/officeart/2005/8/layout/orgChart1"/>
    <dgm:cxn modelId="{D41D8BC2-E184-44AF-8F04-C8399C8706BC}" type="presParOf" srcId="{817C003A-2158-40AC-BC84-E941A279434B}" destId="{2D0CFFD4-64EB-4BCA-BDDE-854B3C3125BA}" srcOrd="1" destOrd="0" presId="urn:microsoft.com/office/officeart/2005/8/layout/orgChart1"/>
    <dgm:cxn modelId="{04CE7EF1-6E3E-417F-BF9B-211E219B52BB}" type="presParOf" srcId="{817C003A-2158-40AC-BC84-E941A279434B}" destId="{E4F49859-C797-484B-A6A6-7EEC3398AEF4}" srcOrd="2" destOrd="0" presId="urn:microsoft.com/office/officeart/2005/8/layout/orgChart1"/>
    <dgm:cxn modelId="{9AE26991-3AD4-4895-83B5-8C07ADBB2E02}" type="presParOf" srcId="{10ADDE88-1223-4658-935E-D433E8904EAA}" destId="{1A703996-3A9C-40BF-9A1C-39CB08D38AB1}" srcOrd="2" destOrd="0" presId="urn:microsoft.com/office/officeart/2005/8/layout/orgChart1"/>
    <dgm:cxn modelId="{31A2FCA0-B8E7-4CF8-B079-752DAC5CEB63}" type="presParOf" srcId="{E3AC61C9-201F-4E30-B66E-96652255C276}" destId="{87F7A4A7-7337-4A59-B987-EA1CFEF11FF9}" srcOrd="2" destOrd="0" presId="urn:microsoft.com/office/officeart/2005/8/layout/orgChart1"/>
    <dgm:cxn modelId="{1E0DB884-5803-404F-A4AB-6901681C3D9F}" type="presParOf" srcId="{E3AC61C9-201F-4E30-B66E-96652255C276}" destId="{53DFC353-D86B-4AD0-AE9A-60BF8136B614}" srcOrd="3" destOrd="0" presId="urn:microsoft.com/office/officeart/2005/8/layout/orgChart1"/>
    <dgm:cxn modelId="{7D0DC650-C147-459E-A946-53141C54B311}" type="presParOf" srcId="{53DFC353-D86B-4AD0-AE9A-60BF8136B614}" destId="{E7DC4F7C-C479-4204-B92E-A69819737DFD}" srcOrd="0" destOrd="0" presId="urn:microsoft.com/office/officeart/2005/8/layout/orgChart1"/>
    <dgm:cxn modelId="{EDA5AD7D-2457-4301-8D2B-D5AE92D6E0AC}" type="presParOf" srcId="{E7DC4F7C-C479-4204-B92E-A69819737DFD}" destId="{4159C869-3CE2-4236-8CD5-694245604611}" srcOrd="0" destOrd="0" presId="urn:microsoft.com/office/officeart/2005/8/layout/orgChart1"/>
    <dgm:cxn modelId="{EDF4D3FF-590F-40DA-9F1F-47C614C82FE0}" type="presParOf" srcId="{E7DC4F7C-C479-4204-B92E-A69819737DFD}" destId="{7B2FE95B-A8BB-4FAA-8922-ED3133C4C938}" srcOrd="1" destOrd="0" presId="urn:microsoft.com/office/officeart/2005/8/layout/orgChart1"/>
    <dgm:cxn modelId="{8283BF77-88FC-462D-9E73-EE8DA4551D26}" type="presParOf" srcId="{53DFC353-D86B-4AD0-AE9A-60BF8136B614}" destId="{B0AF0756-4324-4F94-8A00-47227F8D8E44}" srcOrd="1" destOrd="0" presId="urn:microsoft.com/office/officeart/2005/8/layout/orgChart1"/>
    <dgm:cxn modelId="{7468C4AF-8547-49FE-8F1B-1C815928850D}" type="presParOf" srcId="{B0AF0756-4324-4F94-8A00-47227F8D8E44}" destId="{CEBD8759-C609-47AF-BBE3-B2F532728E2A}" srcOrd="0" destOrd="0" presId="urn:microsoft.com/office/officeart/2005/8/layout/orgChart1"/>
    <dgm:cxn modelId="{649F93C8-AEFD-402D-B29A-CF1173751A0B}" type="presParOf" srcId="{B0AF0756-4324-4F94-8A00-47227F8D8E44}" destId="{2C2BF0D1-1DF2-4181-BFEE-D66449EE3D3F}" srcOrd="1" destOrd="0" presId="urn:microsoft.com/office/officeart/2005/8/layout/orgChart1"/>
    <dgm:cxn modelId="{ED79816C-9557-4A1D-BEEE-01B70EE25D1A}" type="presParOf" srcId="{2C2BF0D1-1DF2-4181-BFEE-D66449EE3D3F}" destId="{F555F2D0-63CB-46DD-8D98-9035BF0E8BBA}" srcOrd="0" destOrd="0" presId="urn:microsoft.com/office/officeart/2005/8/layout/orgChart1"/>
    <dgm:cxn modelId="{DA2E56E5-B866-4AEF-A879-E6B1BA3EFF99}" type="presParOf" srcId="{F555F2D0-63CB-46DD-8D98-9035BF0E8BBA}" destId="{D3833086-6700-48DB-A50B-8FD660012780}" srcOrd="0" destOrd="0" presId="urn:microsoft.com/office/officeart/2005/8/layout/orgChart1"/>
    <dgm:cxn modelId="{C28D768F-9A49-40DE-B205-367AFE3C0412}" type="presParOf" srcId="{F555F2D0-63CB-46DD-8D98-9035BF0E8BBA}" destId="{A5648CA5-D1F6-4176-BE16-E44795623D04}" srcOrd="1" destOrd="0" presId="urn:microsoft.com/office/officeart/2005/8/layout/orgChart1"/>
    <dgm:cxn modelId="{3D86D3D8-06F0-44D1-9C16-E21FF3B9864B}" type="presParOf" srcId="{2C2BF0D1-1DF2-4181-BFEE-D66449EE3D3F}" destId="{AC6CB950-1F55-4916-B844-1BCA431A8243}" srcOrd="1" destOrd="0" presId="urn:microsoft.com/office/officeart/2005/8/layout/orgChart1"/>
    <dgm:cxn modelId="{45DC68FB-BF99-4453-A816-8EC17F9C27BC}" type="presParOf" srcId="{2C2BF0D1-1DF2-4181-BFEE-D66449EE3D3F}" destId="{47F6B1CA-5948-43C8-AA18-3D8CCC4CB1D1}" srcOrd="2" destOrd="0" presId="urn:microsoft.com/office/officeart/2005/8/layout/orgChart1"/>
    <dgm:cxn modelId="{1E50FE29-5270-4385-A27B-DA7E9AA683A8}" type="presParOf" srcId="{53DFC353-D86B-4AD0-AE9A-60BF8136B614}" destId="{740506F7-E98B-4354-A62D-37ECB2EFF3C0}" srcOrd="2" destOrd="0" presId="urn:microsoft.com/office/officeart/2005/8/layout/orgChart1"/>
    <dgm:cxn modelId="{72FAB052-069D-4A70-9BDF-605DDFA4087E}" type="presParOf" srcId="{E3AC61C9-201F-4E30-B66E-96652255C276}" destId="{FD7A7DA2-C11C-43A4-8706-6E4105F350C9}" srcOrd="4" destOrd="0" presId="urn:microsoft.com/office/officeart/2005/8/layout/orgChart1"/>
    <dgm:cxn modelId="{C3E43B03-4E72-475C-9CB2-8520D853FBC7}" type="presParOf" srcId="{E3AC61C9-201F-4E30-B66E-96652255C276}" destId="{8C0785E2-5864-4C2D-814D-260AA51F3CE7}" srcOrd="5" destOrd="0" presId="urn:microsoft.com/office/officeart/2005/8/layout/orgChart1"/>
    <dgm:cxn modelId="{EE3EBECD-2DDB-46A8-BB34-0AF3DE0ACE3F}" type="presParOf" srcId="{8C0785E2-5864-4C2D-814D-260AA51F3CE7}" destId="{2B7EFC49-A2B8-403E-8B6B-F380604F8E67}" srcOrd="0" destOrd="0" presId="urn:microsoft.com/office/officeart/2005/8/layout/orgChart1"/>
    <dgm:cxn modelId="{EBBBAE64-1899-4F9B-8406-9A4CEAD0E72F}" type="presParOf" srcId="{2B7EFC49-A2B8-403E-8B6B-F380604F8E67}" destId="{10F7FC48-065B-4979-ADE6-7110CD2499BC}" srcOrd="0" destOrd="0" presId="urn:microsoft.com/office/officeart/2005/8/layout/orgChart1"/>
    <dgm:cxn modelId="{A2694027-66FE-4161-ADC0-BE54D6EA341B}" type="presParOf" srcId="{2B7EFC49-A2B8-403E-8B6B-F380604F8E67}" destId="{74090481-DADE-4CEF-9B0D-345A18740463}" srcOrd="1" destOrd="0" presId="urn:microsoft.com/office/officeart/2005/8/layout/orgChart1"/>
    <dgm:cxn modelId="{74E3E402-6982-4636-8455-08810996E873}" type="presParOf" srcId="{8C0785E2-5864-4C2D-814D-260AA51F3CE7}" destId="{2DF1CC4F-5DB0-42BD-93EC-E93A2EAC3082}" srcOrd="1" destOrd="0" presId="urn:microsoft.com/office/officeart/2005/8/layout/orgChart1"/>
    <dgm:cxn modelId="{2ABFD4FF-35AE-4408-A855-D0B69E03A25A}" type="presParOf" srcId="{8C0785E2-5864-4C2D-814D-260AA51F3CE7}" destId="{E3A47F4B-B263-475C-99E2-E15827A3838A}" srcOrd="2" destOrd="0" presId="urn:microsoft.com/office/officeart/2005/8/layout/orgChart1"/>
    <dgm:cxn modelId="{BC6D6B6C-5AB9-4BD0-8E53-4EFAF678AAFD}" type="presParOf" srcId="{1F5270EC-5F19-4E9C-80BC-3C626EBCFB20}" destId="{4DB6EC06-BAF1-4E24-AEE0-9FE6FC8162AC}" srcOrd="2" destOrd="0" presId="urn:microsoft.com/office/officeart/2005/8/layout/orgChart1"/>
    <dgm:cxn modelId="{F6C931FD-59B0-4E90-A44A-328B32A1ABCE}" type="presParOf" srcId="{69EC0EFE-45B0-4F7D-9E6A-D0FB24A71EEA}" destId="{C06D1318-0314-4F91-8F59-1CF5747D7DCC}" srcOrd="6" destOrd="0" presId="urn:microsoft.com/office/officeart/2005/8/layout/orgChart1"/>
    <dgm:cxn modelId="{9ACB12B8-6E21-4162-B33E-9333E54ED02E}" type="presParOf" srcId="{69EC0EFE-45B0-4F7D-9E6A-D0FB24A71EEA}" destId="{2B16708C-366B-4CE6-9483-1281822CD802}" srcOrd="7" destOrd="0" presId="urn:microsoft.com/office/officeart/2005/8/layout/orgChart1"/>
    <dgm:cxn modelId="{A150FDD8-2EE3-488C-9E5B-7E45F355E3D6}" type="presParOf" srcId="{2B16708C-366B-4CE6-9483-1281822CD802}" destId="{ECCDC6D4-D649-409B-AAA0-C893AE6E0C39}" srcOrd="0" destOrd="0" presId="urn:microsoft.com/office/officeart/2005/8/layout/orgChart1"/>
    <dgm:cxn modelId="{558BA7B0-CE71-4834-A26F-F4E87BF634D5}" type="presParOf" srcId="{ECCDC6D4-D649-409B-AAA0-C893AE6E0C39}" destId="{1D097542-AA05-4B0E-9B0C-74F00ED8F22A}" srcOrd="0" destOrd="0" presId="urn:microsoft.com/office/officeart/2005/8/layout/orgChart1"/>
    <dgm:cxn modelId="{778075BA-C947-4ABC-9B23-E69775403715}" type="presParOf" srcId="{ECCDC6D4-D649-409B-AAA0-C893AE6E0C39}" destId="{DC119F86-78AD-4267-B4EE-B68B1C00BCC7}" srcOrd="1" destOrd="0" presId="urn:microsoft.com/office/officeart/2005/8/layout/orgChart1"/>
    <dgm:cxn modelId="{2446D355-13D9-48AF-9950-9401C029AAB2}" type="presParOf" srcId="{2B16708C-366B-4CE6-9483-1281822CD802}" destId="{95F018EC-CEA4-437F-BC59-8FBE00D71351}" srcOrd="1" destOrd="0" presId="urn:microsoft.com/office/officeart/2005/8/layout/orgChart1"/>
    <dgm:cxn modelId="{585B5A83-C1AF-4146-87FE-CE1935F53C9D}" type="presParOf" srcId="{95F018EC-CEA4-437F-BC59-8FBE00D71351}" destId="{53E69D44-8AE7-4964-BF6B-37EC0033ECE0}" srcOrd="0" destOrd="0" presId="urn:microsoft.com/office/officeart/2005/8/layout/orgChart1"/>
    <dgm:cxn modelId="{E2900347-A930-40D9-BE6F-ECAFC480A680}" type="presParOf" srcId="{95F018EC-CEA4-437F-BC59-8FBE00D71351}" destId="{BE88BA6D-EEA8-41FC-BADA-CF5BE5544EC3}" srcOrd="1" destOrd="0" presId="urn:microsoft.com/office/officeart/2005/8/layout/orgChart1"/>
    <dgm:cxn modelId="{E8F33D36-1622-4059-AE03-75FA76BA1AF0}" type="presParOf" srcId="{BE88BA6D-EEA8-41FC-BADA-CF5BE5544EC3}" destId="{0A99C662-D87A-4121-AC0F-4A5B9D1D9C91}" srcOrd="0" destOrd="0" presId="urn:microsoft.com/office/officeart/2005/8/layout/orgChart1"/>
    <dgm:cxn modelId="{435DC700-60F1-4D40-BD44-008F23D8CF17}" type="presParOf" srcId="{0A99C662-D87A-4121-AC0F-4A5B9D1D9C91}" destId="{D272CF20-7C71-4972-82D7-928361A5A790}" srcOrd="0" destOrd="0" presId="urn:microsoft.com/office/officeart/2005/8/layout/orgChart1"/>
    <dgm:cxn modelId="{BA437F89-BEED-4001-8804-660D869B156C}" type="presParOf" srcId="{0A99C662-D87A-4121-AC0F-4A5B9D1D9C91}" destId="{A476C996-5806-445E-8AD0-7E180DD44016}" srcOrd="1" destOrd="0" presId="urn:microsoft.com/office/officeart/2005/8/layout/orgChart1"/>
    <dgm:cxn modelId="{B3A0D99E-30BE-40AD-B26C-4FFFE4BAB157}" type="presParOf" srcId="{BE88BA6D-EEA8-41FC-BADA-CF5BE5544EC3}" destId="{FF1AD433-38AD-49CE-95C1-65BB862D46B8}" srcOrd="1" destOrd="0" presId="urn:microsoft.com/office/officeart/2005/8/layout/orgChart1"/>
    <dgm:cxn modelId="{B37F17BA-FF30-4D2E-BA71-8FEB68B05749}" type="presParOf" srcId="{FF1AD433-38AD-49CE-95C1-65BB862D46B8}" destId="{AFC20B0B-73E6-4E43-9B16-3DD6C6D2C440}" srcOrd="0" destOrd="0" presId="urn:microsoft.com/office/officeart/2005/8/layout/orgChart1"/>
    <dgm:cxn modelId="{82B1DF69-52E7-43E0-B76D-6273C8D5D53E}" type="presParOf" srcId="{FF1AD433-38AD-49CE-95C1-65BB862D46B8}" destId="{2AE8D17E-E6DE-4692-9303-418AC0B7C7D6}" srcOrd="1" destOrd="0" presId="urn:microsoft.com/office/officeart/2005/8/layout/orgChart1"/>
    <dgm:cxn modelId="{34EDD8CB-C940-4905-AC60-423436589C22}" type="presParOf" srcId="{2AE8D17E-E6DE-4692-9303-418AC0B7C7D6}" destId="{B524B718-37BB-4642-94E0-ECD5B04B7C95}" srcOrd="0" destOrd="0" presId="urn:microsoft.com/office/officeart/2005/8/layout/orgChart1"/>
    <dgm:cxn modelId="{2400B69A-B27C-4C40-BC02-39E5AD11FB77}" type="presParOf" srcId="{B524B718-37BB-4642-94E0-ECD5B04B7C95}" destId="{0204B66E-9D76-4C48-8094-2304999DCFBF}" srcOrd="0" destOrd="0" presId="urn:microsoft.com/office/officeart/2005/8/layout/orgChart1"/>
    <dgm:cxn modelId="{FE9F780B-EE6B-4BD0-9651-752647CEEDA5}" type="presParOf" srcId="{B524B718-37BB-4642-94E0-ECD5B04B7C95}" destId="{45C5D42B-6EC6-4809-BF91-6CCC5DDD5F2B}" srcOrd="1" destOrd="0" presId="urn:microsoft.com/office/officeart/2005/8/layout/orgChart1"/>
    <dgm:cxn modelId="{4AB0ED34-4EA5-4053-AA7B-47D94FC5FF2B}" type="presParOf" srcId="{2AE8D17E-E6DE-4692-9303-418AC0B7C7D6}" destId="{1EDA4867-E5DC-4FB0-8FF1-84FFB7FC40D7}" srcOrd="1" destOrd="0" presId="urn:microsoft.com/office/officeart/2005/8/layout/orgChart1"/>
    <dgm:cxn modelId="{EED4027D-78C9-40D9-A61A-332B7A8C5F81}" type="presParOf" srcId="{2AE8D17E-E6DE-4692-9303-418AC0B7C7D6}" destId="{5ED60BD9-4008-4724-98C3-97012C8C5AD0}" srcOrd="2" destOrd="0" presId="urn:microsoft.com/office/officeart/2005/8/layout/orgChart1"/>
    <dgm:cxn modelId="{86B44BBC-70B8-4E05-A039-7131579B8F8E}" type="presParOf" srcId="{BE88BA6D-EEA8-41FC-BADA-CF5BE5544EC3}" destId="{1C315B7C-C493-43EB-B47D-AB65BF0BC545}" srcOrd="2" destOrd="0" presId="urn:microsoft.com/office/officeart/2005/8/layout/orgChart1"/>
    <dgm:cxn modelId="{BAFD689E-3C12-41C0-93C0-1CE04CEA13FA}" type="presParOf" srcId="{95F018EC-CEA4-437F-BC59-8FBE00D71351}" destId="{D680EDF6-A443-45C7-9781-D7D0E0EF3910}" srcOrd="2" destOrd="0" presId="urn:microsoft.com/office/officeart/2005/8/layout/orgChart1"/>
    <dgm:cxn modelId="{C58BA501-FCC0-44D9-9482-A6624E889BFF}" type="presParOf" srcId="{95F018EC-CEA4-437F-BC59-8FBE00D71351}" destId="{5DF3D628-D70A-4AD3-9B1C-E5E0B9571388}" srcOrd="3" destOrd="0" presId="urn:microsoft.com/office/officeart/2005/8/layout/orgChart1"/>
    <dgm:cxn modelId="{42843398-43F3-492E-922B-4FFE2B33B6C4}" type="presParOf" srcId="{5DF3D628-D70A-4AD3-9B1C-E5E0B9571388}" destId="{FE86CC41-B52D-4250-ABDF-BF798EDE337B}" srcOrd="0" destOrd="0" presId="urn:microsoft.com/office/officeart/2005/8/layout/orgChart1"/>
    <dgm:cxn modelId="{4FF30901-3F73-4E5B-8FBD-56C70E7A663D}" type="presParOf" srcId="{FE86CC41-B52D-4250-ABDF-BF798EDE337B}" destId="{482ACDC1-5182-476B-B205-97914682E509}" srcOrd="0" destOrd="0" presId="urn:microsoft.com/office/officeart/2005/8/layout/orgChart1"/>
    <dgm:cxn modelId="{89C75B33-0328-485A-86CB-A21141EED0F3}" type="presParOf" srcId="{FE86CC41-B52D-4250-ABDF-BF798EDE337B}" destId="{DBD52CB7-3E81-465B-9241-1EA6EF7ACA25}" srcOrd="1" destOrd="0" presId="urn:microsoft.com/office/officeart/2005/8/layout/orgChart1"/>
    <dgm:cxn modelId="{2F3F0949-9872-4A33-B48B-ED0F5B61B218}" type="presParOf" srcId="{5DF3D628-D70A-4AD3-9B1C-E5E0B9571388}" destId="{640F5ACB-C3E2-48F1-B35A-066423753AB3}" srcOrd="1" destOrd="0" presId="urn:microsoft.com/office/officeart/2005/8/layout/orgChart1"/>
    <dgm:cxn modelId="{91D9E37D-CC18-44DB-88DC-5D05F35E15A0}" type="presParOf" srcId="{640F5ACB-C3E2-48F1-B35A-066423753AB3}" destId="{62AD74A9-0EA8-43A0-B600-4326126F1188}" srcOrd="0" destOrd="0" presId="urn:microsoft.com/office/officeart/2005/8/layout/orgChart1"/>
    <dgm:cxn modelId="{375CCA87-6343-472D-A778-F79062FDDA16}" type="presParOf" srcId="{640F5ACB-C3E2-48F1-B35A-066423753AB3}" destId="{29C6DAB3-9B54-4768-A684-2B9632BA05C5}" srcOrd="1" destOrd="0" presId="urn:microsoft.com/office/officeart/2005/8/layout/orgChart1"/>
    <dgm:cxn modelId="{A78B878E-3566-4396-A0E8-E5B692580D51}" type="presParOf" srcId="{29C6DAB3-9B54-4768-A684-2B9632BA05C5}" destId="{CC4059B4-5A98-4FBE-9D0C-E2AD95792AE4}" srcOrd="0" destOrd="0" presId="urn:microsoft.com/office/officeart/2005/8/layout/orgChart1"/>
    <dgm:cxn modelId="{2BCDFD4F-34E7-4440-B4EC-22A2EE063765}" type="presParOf" srcId="{CC4059B4-5A98-4FBE-9D0C-E2AD95792AE4}" destId="{4D78A00F-ED58-48EA-B3C1-09C39C4B95CA}" srcOrd="0" destOrd="0" presId="urn:microsoft.com/office/officeart/2005/8/layout/orgChart1"/>
    <dgm:cxn modelId="{8CA885BA-BB1D-49B7-AD0E-0A2576A0FEC6}" type="presParOf" srcId="{CC4059B4-5A98-4FBE-9D0C-E2AD95792AE4}" destId="{D3556AA8-8773-4DDD-BDD4-929557884C9C}" srcOrd="1" destOrd="0" presId="urn:microsoft.com/office/officeart/2005/8/layout/orgChart1"/>
    <dgm:cxn modelId="{B4AD93C1-E311-4D6A-9B38-46ACEB8C7561}" type="presParOf" srcId="{29C6DAB3-9B54-4768-A684-2B9632BA05C5}" destId="{A4FDC050-1B6E-428A-80EF-D02A9CDB8F38}" srcOrd="1" destOrd="0" presId="urn:microsoft.com/office/officeart/2005/8/layout/orgChart1"/>
    <dgm:cxn modelId="{C1B62DF6-C589-480B-9931-B7FACB3989F6}" type="presParOf" srcId="{A4FDC050-1B6E-428A-80EF-D02A9CDB8F38}" destId="{4AD79986-6EFA-41CF-940C-0582B843292C}" srcOrd="0" destOrd="0" presId="urn:microsoft.com/office/officeart/2005/8/layout/orgChart1"/>
    <dgm:cxn modelId="{5A0D7B00-CCBA-4D88-8A5D-86B6153551CF}" type="presParOf" srcId="{A4FDC050-1B6E-428A-80EF-D02A9CDB8F38}" destId="{3E0262B6-2F16-4B52-B624-A4B79C21B3C5}" srcOrd="1" destOrd="0" presId="urn:microsoft.com/office/officeart/2005/8/layout/orgChart1"/>
    <dgm:cxn modelId="{1603B8CE-EC12-4E5B-B490-F3F9374029B4}" type="presParOf" srcId="{3E0262B6-2F16-4B52-B624-A4B79C21B3C5}" destId="{0AC4EA3F-FD31-4895-A703-8C52B6F25C61}" srcOrd="0" destOrd="0" presId="urn:microsoft.com/office/officeart/2005/8/layout/orgChart1"/>
    <dgm:cxn modelId="{733EA234-C50C-4A39-874C-A7B09075AF46}" type="presParOf" srcId="{0AC4EA3F-FD31-4895-A703-8C52B6F25C61}" destId="{B6C4BCD7-BDE3-41B6-AA75-59F2D8907594}" srcOrd="0" destOrd="0" presId="urn:microsoft.com/office/officeart/2005/8/layout/orgChart1"/>
    <dgm:cxn modelId="{82B526D2-4F70-4B40-8C0A-F92A94B8276E}" type="presParOf" srcId="{0AC4EA3F-FD31-4895-A703-8C52B6F25C61}" destId="{80E547F6-361D-43DF-B9BC-3B78ED47D746}" srcOrd="1" destOrd="0" presId="urn:microsoft.com/office/officeart/2005/8/layout/orgChart1"/>
    <dgm:cxn modelId="{88D664AB-82B9-47EC-AC55-F5105F395235}" type="presParOf" srcId="{3E0262B6-2F16-4B52-B624-A4B79C21B3C5}" destId="{B3ED80DD-38C3-4E6A-A57B-F0E3BF7EDF69}" srcOrd="1" destOrd="0" presId="urn:microsoft.com/office/officeart/2005/8/layout/orgChart1"/>
    <dgm:cxn modelId="{4034B2E4-6A80-4D0B-A96C-4F60A09F8C5B}" type="presParOf" srcId="{3E0262B6-2F16-4B52-B624-A4B79C21B3C5}" destId="{64CE6BB2-250A-4463-9162-DF5250849E9A}" srcOrd="2" destOrd="0" presId="urn:microsoft.com/office/officeart/2005/8/layout/orgChart1"/>
    <dgm:cxn modelId="{40A4C3CF-A28C-4DE1-9B56-B8AC26A632A6}" type="presParOf" srcId="{29C6DAB3-9B54-4768-A684-2B9632BA05C5}" destId="{5CA39154-0C1E-410B-AABB-15734C44A3F4}" srcOrd="2" destOrd="0" presId="urn:microsoft.com/office/officeart/2005/8/layout/orgChart1"/>
    <dgm:cxn modelId="{6C572278-2475-48CA-8D33-C5E2ECB114C7}" type="presParOf" srcId="{5DF3D628-D70A-4AD3-9B1C-E5E0B9571388}" destId="{D6320A84-911F-4D2C-86C4-9A420C0B5913}" srcOrd="2" destOrd="0" presId="urn:microsoft.com/office/officeart/2005/8/layout/orgChart1"/>
    <dgm:cxn modelId="{267C9961-D2DE-4BDD-ABE0-0021FD4E66FD}" type="presParOf" srcId="{2B16708C-366B-4CE6-9483-1281822CD802}" destId="{758E51B0-77A8-4C19-A112-AEFDC4951016}" srcOrd="2" destOrd="0" presId="urn:microsoft.com/office/officeart/2005/8/layout/orgChart1"/>
    <dgm:cxn modelId="{B0BE7197-9F53-4088-AB0F-110AC813E44A}" type="presParOf" srcId="{625C41B3-C92F-4F76-A5BE-9546810CD1C6}" destId="{6825BBAA-A632-4525-824B-ED6B5175CFD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3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3FEE15-0933-4FF7-8B56-5F595267B2A5}">
      <dsp:nvSpPr>
        <dsp:cNvPr id="0" name=""/>
        <dsp:cNvSpPr/>
      </dsp:nvSpPr>
      <dsp:spPr>
        <a:xfrm>
          <a:off x="2399741" y="1720809"/>
          <a:ext cx="213266" cy="10206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0620"/>
              </a:lnTo>
              <a:lnTo>
                <a:pt x="213266" y="10206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233461-CDE0-454F-A32D-C87644743CAE}">
      <dsp:nvSpPr>
        <dsp:cNvPr id="0" name=""/>
        <dsp:cNvSpPr/>
      </dsp:nvSpPr>
      <dsp:spPr>
        <a:xfrm>
          <a:off x="2108278" y="711350"/>
          <a:ext cx="860173" cy="2985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286"/>
              </a:lnTo>
              <a:lnTo>
                <a:pt x="860173" y="149286"/>
              </a:lnTo>
              <a:lnTo>
                <a:pt x="860173" y="2985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B9C711-D705-44F6-A10D-8206163D50C9}">
      <dsp:nvSpPr>
        <dsp:cNvPr id="0" name=""/>
        <dsp:cNvSpPr/>
      </dsp:nvSpPr>
      <dsp:spPr>
        <a:xfrm>
          <a:off x="679395" y="3562077"/>
          <a:ext cx="213266" cy="6540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4015"/>
              </a:lnTo>
              <a:lnTo>
                <a:pt x="213266" y="65401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6BE400-B643-45AE-A3AF-C7D64924D6D2}">
      <dsp:nvSpPr>
        <dsp:cNvPr id="0" name=""/>
        <dsp:cNvSpPr/>
      </dsp:nvSpPr>
      <dsp:spPr>
        <a:xfrm>
          <a:off x="1202385" y="1720809"/>
          <a:ext cx="91440" cy="2985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857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1B88AF-8559-4B16-ABA8-09753AFD9365}">
      <dsp:nvSpPr>
        <dsp:cNvPr id="0" name=""/>
        <dsp:cNvSpPr/>
      </dsp:nvSpPr>
      <dsp:spPr>
        <a:xfrm>
          <a:off x="1248105" y="711350"/>
          <a:ext cx="860173" cy="298572"/>
        </a:xfrm>
        <a:custGeom>
          <a:avLst/>
          <a:gdLst/>
          <a:ahLst/>
          <a:cxnLst/>
          <a:rect l="0" t="0" r="0" b="0"/>
          <a:pathLst>
            <a:path>
              <a:moveTo>
                <a:pt x="860173" y="0"/>
              </a:moveTo>
              <a:lnTo>
                <a:pt x="860173" y="149286"/>
              </a:lnTo>
              <a:lnTo>
                <a:pt x="0" y="149286"/>
              </a:lnTo>
              <a:lnTo>
                <a:pt x="0" y="2985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32710F-A38A-45CB-A507-9B59F0A61B38}">
      <dsp:nvSpPr>
        <dsp:cNvPr id="0" name=""/>
        <dsp:cNvSpPr/>
      </dsp:nvSpPr>
      <dsp:spPr>
        <a:xfrm>
          <a:off x="1397391" y="463"/>
          <a:ext cx="1421773" cy="710886"/>
        </a:xfrm>
        <a:prstGeom prst="rect">
          <a:avLst/>
        </a:prstGeom>
        <a:solidFill>
          <a:srgbClr val="FC3D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Motion</a:t>
          </a:r>
        </a:p>
      </dsp:txBody>
      <dsp:txXfrm>
        <a:off x="1397391" y="463"/>
        <a:ext cx="1421773" cy="710886"/>
      </dsp:txXfrm>
    </dsp:sp>
    <dsp:sp modelId="{33080EAE-6DD7-401A-9423-43E33F8371A6}">
      <dsp:nvSpPr>
        <dsp:cNvPr id="0" name=""/>
        <dsp:cNvSpPr/>
      </dsp:nvSpPr>
      <dsp:spPr>
        <a:xfrm>
          <a:off x="537218" y="1009922"/>
          <a:ext cx="1421773" cy="710886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Angle</a:t>
          </a:r>
        </a:p>
      </dsp:txBody>
      <dsp:txXfrm>
        <a:off x="537218" y="1009922"/>
        <a:ext cx="1421773" cy="710886"/>
      </dsp:txXfrm>
    </dsp:sp>
    <dsp:sp modelId="{79AD14AD-0E88-4218-B127-346357E26D13}">
      <dsp:nvSpPr>
        <dsp:cNvPr id="0" name=""/>
        <dsp:cNvSpPr/>
      </dsp:nvSpPr>
      <dsp:spPr>
        <a:xfrm>
          <a:off x="537218" y="2019381"/>
          <a:ext cx="1421773" cy="1542695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Transform Electricity Into Mechanical Motion</a:t>
          </a:r>
        </a:p>
      </dsp:txBody>
      <dsp:txXfrm>
        <a:off x="537218" y="2019381"/>
        <a:ext cx="1421773" cy="1542695"/>
      </dsp:txXfrm>
    </dsp:sp>
    <dsp:sp modelId="{76A4798C-8D6A-4A45-904B-EBAE8A21A07C}">
      <dsp:nvSpPr>
        <dsp:cNvPr id="0" name=""/>
        <dsp:cNvSpPr/>
      </dsp:nvSpPr>
      <dsp:spPr>
        <a:xfrm>
          <a:off x="892661" y="3860649"/>
          <a:ext cx="1421773" cy="710886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Identify Angle Offset</a:t>
          </a:r>
        </a:p>
      </dsp:txBody>
      <dsp:txXfrm>
        <a:off x="892661" y="3860649"/>
        <a:ext cx="1421773" cy="710886"/>
      </dsp:txXfrm>
    </dsp:sp>
    <dsp:sp modelId="{382ABAC8-9333-43D7-97C8-3308CDE35383}">
      <dsp:nvSpPr>
        <dsp:cNvPr id="0" name=""/>
        <dsp:cNvSpPr/>
      </dsp:nvSpPr>
      <dsp:spPr>
        <a:xfrm>
          <a:off x="2257564" y="1009922"/>
          <a:ext cx="1421773" cy="710886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Translate</a:t>
          </a:r>
        </a:p>
      </dsp:txBody>
      <dsp:txXfrm>
        <a:off x="2257564" y="1009922"/>
        <a:ext cx="1421773" cy="710886"/>
      </dsp:txXfrm>
    </dsp:sp>
    <dsp:sp modelId="{4231E035-0B83-42CC-93A9-CEDCE65A1C6F}">
      <dsp:nvSpPr>
        <dsp:cNvPr id="0" name=""/>
        <dsp:cNvSpPr/>
      </dsp:nvSpPr>
      <dsp:spPr>
        <a:xfrm>
          <a:off x="2613007" y="2019381"/>
          <a:ext cx="1421773" cy="1444095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Transform Electricity Into Mechanical Motion</a:t>
          </a:r>
        </a:p>
      </dsp:txBody>
      <dsp:txXfrm>
        <a:off x="2613007" y="2019381"/>
        <a:ext cx="1421773" cy="144409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66DB23-BF44-4143-9917-595F6EBBB995}">
      <dsp:nvSpPr>
        <dsp:cNvPr id="0" name=""/>
        <dsp:cNvSpPr/>
      </dsp:nvSpPr>
      <dsp:spPr>
        <a:xfrm>
          <a:off x="0" y="953339"/>
          <a:ext cx="10019675" cy="1271119"/>
        </a:xfrm>
        <a:prstGeom prst="notchedRightArrow">
          <a:avLst/>
        </a:prstGeom>
        <a:solidFill>
          <a:srgbClr val="0B3D9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786CB3-FFE5-4455-89C9-632AA9D6E080}">
      <dsp:nvSpPr>
        <dsp:cNvPr id="0" name=""/>
        <dsp:cNvSpPr/>
      </dsp:nvSpPr>
      <dsp:spPr>
        <a:xfrm>
          <a:off x="2789" y="0"/>
          <a:ext cx="1686416" cy="1271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b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Targets &amp; Metrics</a:t>
          </a:r>
        </a:p>
      </dsp:txBody>
      <dsp:txXfrm>
        <a:off x="2789" y="0"/>
        <a:ext cx="1686416" cy="1271119"/>
      </dsp:txXfrm>
    </dsp:sp>
    <dsp:sp modelId="{AD26A5CC-3099-44C4-B447-20D1FB53173E}">
      <dsp:nvSpPr>
        <dsp:cNvPr id="0" name=""/>
        <dsp:cNvSpPr/>
      </dsp:nvSpPr>
      <dsp:spPr>
        <a:xfrm>
          <a:off x="687108" y="1430009"/>
          <a:ext cx="317779" cy="317779"/>
        </a:xfrm>
        <a:prstGeom prst="ellipse">
          <a:avLst/>
        </a:prstGeom>
        <a:solidFill>
          <a:srgbClr val="FC3D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B9F0A9-6382-4E8F-A0AC-DE0FB46B5E3B}">
      <dsp:nvSpPr>
        <dsp:cNvPr id="0" name=""/>
        <dsp:cNvSpPr/>
      </dsp:nvSpPr>
      <dsp:spPr>
        <a:xfrm>
          <a:off x="1773527" y="1906678"/>
          <a:ext cx="1686416" cy="1271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Concept Generation</a:t>
          </a:r>
        </a:p>
      </dsp:txBody>
      <dsp:txXfrm>
        <a:off x="1773527" y="1906678"/>
        <a:ext cx="1686416" cy="1271119"/>
      </dsp:txXfrm>
    </dsp:sp>
    <dsp:sp modelId="{FFF46947-7342-4B16-94B6-40F3537A5A5B}">
      <dsp:nvSpPr>
        <dsp:cNvPr id="0" name=""/>
        <dsp:cNvSpPr/>
      </dsp:nvSpPr>
      <dsp:spPr>
        <a:xfrm>
          <a:off x="2457846" y="1430009"/>
          <a:ext cx="317779" cy="317779"/>
        </a:xfrm>
        <a:prstGeom prst="ellipse">
          <a:avLst/>
        </a:prstGeom>
        <a:solidFill>
          <a:srgbClr val="FC3D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7FBF51-AB25-48F1-B935-BAD66C03E85F}">
      <dsp:nvSpPr>
        <dsp:cNvPr id="0" name=""/>
        <dsp:cNvSpPr/>
      </dsp:nvSpPr>
      <dsp:spPr>
        <a:xfrm>
          <a:off x="3544265" y="0"/>
          <a:ext cx="1686416" cy="1271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b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Concept Selection</a:t>
          </a:r>
        </a:p>
      </dsp:txBody>
      <dsp:txXfrm>
        <a:off x="3544265" y="0"/>
        <a:ext cx="1686416" cy="1271119"/>
      </dsp:txXfrm>
    </dsp:sp>
    <dsp:sp modelId="{EB91D80B-97E1-4561-BFEF-11AACCE13A1F}">
      <dsp:nvSpPr>
        <dsp:cNvPr id="0" name=""/>
        <dsp:cNvSpPr/>
      </dsp:nvSpPr>
      <dsp:spPr>
        <a:xfrm>
          <a:off x="4228583" y="1430009"/>
          <a:ext cx="317779" cy="317779"/>
        </a:xfrm>
        <a:prstGeom prst="ellipse">
          <a:avLst/>
        </a:prstGeom>
        <a:solidFill>
          <a:srgbClr val="FC3D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9B958C-4992-4163-ABAD-20D637A6E97D}">
      <dsp:nvSpPr>
        <dsp:cNvPr id="0" name=""/>
        <dsp:cNvSpPr/>
      </dsp:nvSpPr>
      <dsp:spPr>
        <a:xfrm>
          <a:off x="5315003" y="1906678"/>
          <a:ext cx="1929176" cy="1271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Prototyping</a:t>
          </a:r>
        </a:p>
      </dsp:txBody>
      <dsp:txXfrm>
        <a:off x="5315003" y="1906678"/>
        <a:ext cx="1929176" cy="1271119"/>
      </dsp:txXfrm>
    </dsp:sp>
    <dsp:sp modelId="{102CB14E-614B-4571-A337-FAB5DADD645C}">
      <dsp:nvSpPr>
        <dsp:cNvPr id="0" name=""/>
        <dsp:cNvSpPr/>
      </dsp:nvSpPr>
      <dsp:spPr>
        <a:xfrm>
          <a:off x="6120701" y="1430009"/>
          <a:ext cx="317779" cy="317779"/>
        </a:xfrm>
        <a:prstGeom prst="ellipse">
          <a:avLst/>
        </a:prstGeom>
        <a:solidFill>
          <a:srgbClr val="FC3D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E167D4-8338-489A-BA87-B6AC7F0FAF45}">
      <dsp:nvSpPr>
        <dsp:cNvPr id="0" name=""/>
        <dsp:cNvSpPr/>
      </dsp:nvSpPr>
      <dsp:spPr>
        <a:xfrm>
          <a:off x="7328500" y="0"/>
          <a:ext cx="1686416" cy="1271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b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Testing</a:t>
          </a:r>
        </a:p>
      </dsp:txBody>
      <dsp:txXfrm>
        <a:off x="7328500" y="0"/>
        <a:ext cx="1686416" cy="1271119"/>
      </dsp:txXfrm>
    </dsp:sp>
    <dsp:sp modelId="{A4B48740-7405-4071-B764-14F81296C0BB}">
      <dsp:nvSpPr>
        <dsp:cNvPr id="0" name=""/>
        <dsp:cNvSpPr/>
      </dsp:nvSpPr>
      <dsp:spPr>
        <a:xfrm>
          <a:off x="8012819" y="1430009"/>
          <a:ext cx="317779" cy="317779"/>
        </a:xfrm>
        <a:prstGeom prst="ellipse">
          <a:avLst/>
        </a:prstGeom>
        <a:solidFill>
          <a:srgbClr val="FC3D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66DB23-BF44-4143-9917-595F6EBBB995}">
      <dsp:nvSpPr>
        <dsp:cNvPr id="0" name=""/>
        <dsp:cNvSpPr/>
      </dsp:nvSpPr>
      <dsp:spPr>
        <a:xfrm>
          <a:off x="0" y="953339"/>
          <a:ext cx="10019675" cy="1271119"/>
        </a:xfrm>
        <a:prstGeom prst="notchedRightArrow">
          <a:avLst/>
        </a:prstGeom>
        <a:solidFill>
          <a:srgbClr val="0B3D9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786CB3-FFE5-4455-89C9-632AA9D6E080}">
      <dsp:nvSpPr>
        <dsp:cNvPr id="0" name=""/>
        <dsp:cNvSpPr/>
      </dsp:nvSpPr>
      <dsp:spPr>
        <a:xfrm>
          <a:off x="2789" y="0"/>
          <a:ext cx="1686416" cy="1271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b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Targets &amp; Metrics</a:t>
          </a:r>
        </a:p>
      </dsp:txBody>
      <dsp:txXfrm>
        <a:off x="2789" y="0"/>
        <a:ext cx="1686416" cy="1271119"/>
      </dsp:txXfrm>
    </dsp:sp>
    <dsp:sp modelId="{AD26A5CC-3099-44C4-B447-20D1FB53173E}">
      <dsp:nvSpPr>
        <dsp:cNvPr id="0" name=""/>
        <dsp:cNvSpPr/>
      </dsp:nvSpPr>
      <dsp:spPr>
        <a:xfrm>
          <a:off x="687108" y="1430009"/>
          <a:ext cx="317779" cy="317779"/>
        </a:xfrm>
        <a:prstGeom prst="ellipse">
          <a:avLst/>
        </a:prstGeom>
        <a:solidFill>
          <a:srgbClr val="FC3D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B9F0A9-6382-4E8F-A0AC-DE0FB46B5E3B}">
      <dsp:nvSpPr>
        <dsp:cNvPr id="0" name=""/>
        <dsp:cNvSpPr/>
      </dsp:nvSpPr>
      <dsp:spPr>
        <a:xfrm>
          <a:off x="1773527" y="1906678"/>
          <a:ext cx="1686416" cy="1271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Concept Generation</a:t>
          </a:r>
        </a:p>
      </dsp:txBody>
      <dsp:txXfrm>
        <a:off x="1773527" y="1906678"/>
        <a:ext cx="1686416" cy="1271119"/>
      </dsp:txXfrm>
    </dsp:sp>
    <dsp:sp modelId="{FFF46947-7342-4B16-94B6-40F3537A5A5B}">
      <dsp:nvSpPr>
        <dsp:cNvPr id="0" name=""/>
        <dsp:cNvSpPr/>
      </dsp:nvSpPr>
      <dsp:spPr>
        <a:xfrm>
          <a:off x="2457846" y="1430009"/>
          <a:ext cx="317779" cy="317779"/>
        </a:xfrm>
        <a:prstGeom prst="ellipse">
          <a:avLst/>
        </a:prstGeom>
        <a:solidFill>
          <a:srgbClr val="FC3D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7FBF51-AB25-48F1-B935-BAD66C03E85F}">
      <dsp:nvSpPr>
        <dsp:cNvPr id="0" name=""/>
        <dsp:cNvSpPr/>
      </dsp:nvSpPr>
      <dsp:spPr>
        <a:xfrm>
          <a:off x="3544265" y="0"/>
          <a:ext cx="1686416" cy="1271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b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Concept Selection</a:t>
          </a:r>
        </a:p>
      </dsp:txBody>
      <dsp:txXfrm>
        <a:off x="3544265" y="0"/>
        <a:ext cx="1686416" cy="1271119"/>
      </dsp:txXfrm>
    </dsp:sp>
    <dsp:sp modelId="{EB91D80B-97E1-4561-BFEF-11AACCE13A1F}">
      <dsp:nvSpPr>
        <dsp:cNvPr id="0" name=""/>
        <dsp:cNvSpPr/>
      </dsp:nvSpPr>
      <dsp:spPr>
        <a:xfrm>
          <a:off x="4228583" y="1430009"/>
          <a:ext cx="317779" cy="317779"/>
        </a:xfrm>
        <a:prstGeom prst="ellipse">
          <a:avLst/>
        </a:prstGeom>
        <a:solidFill>
          <a:srgbClr val="FC3D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9B958C-4992-4163-ABAD-20D637A6E97D}">
      <dsp:nvSpPr>
        <dsp:cNvPr id="0" name=""/>
        <dsp:cNvSpPr/>
      </dsp:nvSpPr>
      <dsp:spPr>
        <a:xfrm>
          <a:off x="5315003" y="1906678"/>
          <a:ext cx="1929176" cy="1271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Prototyping</a:t>
          </a:r>
        </a:p>
      </dsp:txBody>
      <dsp:txXfrm>
        <a:off x="5315003" y="1906678"/>
        <a:ext cx="1929176" cy="1271119"/>
      </dsp:txXfrm>
    </dsp:sp>
    <dsp:sp modelId="{102CB14E-614B-4571-A337-FAB5DADD645C}">
      <dsp:nvSpPr>
        <dsp:cNvPr id="0" name=""/>
        <dsp:cNvSpPr/>
      </dsp:nvSpPr>
      <dsp:spPr>
        <a:xfrm>
          <a:off x="6120701" y="1430009"/>
          <a:ext cx="317779" cy="317779"/>
        </a:xfrm>
        <a:prstGeom prst="ellipse">
          <a:avLst/>
        </a:prstGeom>
        <a:solidFill>
          <a:srgbClr val="FC3D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E167D4-8338-489A-BA87-B6AC7F0FAF45}">
      <dsp:nvSpPr>
        <dsp:cNvPr id="0" name=""/>
        <dsp:cNvSpPr/>
      </dsp:nvSpPr>
      <dsp:spPr>
        <a:xfrm>
          <a:off x="7328500" y="0"/>
          <a:ext cx="1686416" cy="1271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b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Testing</a:t>
          </a:r>
        </a:p>
      </dsp:txBody>
      <dsp:txXfrm>
        <a:off x="7328500" y="0"/>
        <a:ext cx="1686416" cy="1271119"/>
      </dsp:txXfrm>
    </dsp:sp>
    <dsp:sp modelId="{A4B48740-7405-4071-B764-14F81296C0BB}">
      <dsp:nvSpPr>
        <dsp:cNvPr id="0" name=""/>
        <dsp:cNvSpPr/>
      </dsp:nvSpPr>
      <dsp:spPr>
        <a:xfrm>
          <a:off x="8012819" y="1430009"/>
          <a:ext cx="317779" cy="317779"/>
        </a:xfrm>
        <a:prstGeom prst="ellipse">
          <a:avLst/>
        </a:prstGeom>
        <a:solidFill>
          <a:srgbClr val="FC3D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66DB23-BF44-4143-9917-595F6EBBB995}">
      <dsp:nvSpPr>
        <dsp:cNvPr id="0" name=""/>
        <dsp:cNvSpPr/>
      </dsp:nvSpPr>
      <dsp:spPr>
        <a:xfrm>
          <a:off x="0" y="953339"/>
          <a:ext cx="10019675" cy="1271119"/>
        </a:xfrm>
        <a:prstGeom prst="notchedRightArrow">
          <a:avLst/>
        </a:prstGeom>
        <a:solidFill>
          <a:srgbClr val="0B3D91"/>
        </a:solidFill>
        <a:ln w="38100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786CB3-FFE5-4455-89C9-632AA9D6E080}">
      <dsp:nvSpPr>
        <dsp:cNvPr id="0" name=""/>
        <dsp:cNvSpPr/>
      </dsp:nvSpPr>
      <dsp:spPr>
        <a:xfrm>
          <a:off x="2789" y="0"/>
          <a:ext cx="1686416" cy="1271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b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Targets &amp; Metrics</a:t>
          </a:r>
        </a:p>
      </dsp:txBody>
      <dsp:txXfrm>
        <a:off x="2789" y="0"/>
        <a:ext cx="1686416" cy="1271119"/>
      </dsp:txXfrm>
    </dsp:sp>
    <dsp:sp modelId="{AD26A5CC-3099-44C4-B447-20D1FB53173E}">
      <dsp:nvSpPr>
        <dsp:cNvPr id="0" name=""/>
        <dsp:cNvSpPr/>
      </dsp:nvSpPr>
      <dsp:spPr>
        <a:xfrm>
          <a:off x="687108" y="1430009"/>
          <a:ext cx="317779" cy="317779"/>
        </a:xfrm>
        <a:prstGeom prst="ellipse">
          <a:avLst/>
        </a:prstGeom>
        <a:solidFill>
          <a:srgbClr val="FC3D21"/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B9F0A9-6382-4E8F-A0AC-DE0FB46B5E3B}">
      <dsp:nvSpPr>
        <dsp:cNvPr id="0" name=""/>
        <dsp:cNvSpPr/>
      </dsp:nvSpPr>
      <dsp:spPr>
        <a:xfrm>
          <a:off x="1773527" y="1906678"/>
          <a:ext cx="1686416" cy="1271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Concept Generation</a:t>
          </a:r>
        </a:p>
      </dsp:txBody>
      <dsp:txXfrm>
        <a:off x="1773527" y="1906678"/>
        <a:ext cx="1686416" cy="1271119"/>
      </dsp:txXfrm>
    </dsp:sp>
    <dsp:sp modelId="{FFF46947-7342-4B16-94B6-40F3537A5A5B}">
      <dsp:nvSpPr>
        <dsp:cNvPr id="0" name=""/>
        <dsp:cNvSpPr/>
      </dsp:nvSpPr>
      <dsp:spPr>
        <a:xfrm>
          <a:off x="2457846" y="1430009"/>
          <a:ext cx="317779" cy="317779"/>
        </a:xfrm>
        <a:prstGeom prst="ellipse">
          <a:avLst/>
        </a:prstGeom>
        <a:solidFill>
          <a:srgbClr val="FC3D21"/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7FBF51-AB25-48F1-B935-BAD66C03E85F}">
      <dsp:nvSpPr>
        <dsp:cNvPr id="0" name=""/>
        <dsp:cNvSpPr/>
      </dsp:nvSpPr>
      <dsp:spPr>
        <a:xfrm>
          <a:off x="3544265" y="0"/>
          <a:ext cx="1686416" cy="1271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b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Concept Selection</a:t>
          </a:r>
        </a:p>
      </dsp:txBody>
      <dsp:txXfrm>
        <a:off x="3544265" y="0"/>
        <a:ext cx="1686416" cy="1271119"/>
      </dsp:txXfrm>
    </dsp:sp>
    <dsp:sp modelId="{EB91D80B-97E1-4561-BFEF-11AACCE13A1F}">
      <dsp:nvSpPr>
        <dsp:cNvPr id="0" name=""/>
        <dsp:cNvSpPr/>
      </dsp:nvSpPr>
      <dsp:spPr>
        <a:xfrm>
          <a:off x="4228583" y="1430009"/>
          <a:ext cx="317779" cy="317779"/>
        </a:xfrm>
        <a:prstGeom prst="ellipse">
          <a:avLst/>
        </a:prstGeom>
        <a:solidFill>
          <a:srgbClr val="FC3D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9B958C-4992-4163-ABAD-20D637A6E97D}">
      <dsp:nvSpPr>
        <dsp:cNvPr id="0" name=""/>
        <dsp:cNvSpPr/>
      </dsp:nvSpPr>
      <dsp:spPr>
        <a:xfrm>
          <a:off x="5315003" y="1906678"/>
          <a:ext cx="1929176" cy="1271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Prototyping</a:t>
          </a:r>
        </a:p>
      </dsp:txBody>
      <dsp:txXfrm>
        <a:off x="5315003" y="1906678"/>
        <a:ext cx="1929176" cy="1271119"/>
      </dsp:txXfrm>
    </dsp:sp>
    <dsp:sp modelId="{102CB14E-614B-4571-A337-FAB5DADD645C}">
      <dsp:nvSpPr>
        <dsp:cNvPr id="0" name=""/>
        <dsp:cNvSpPr/>
      </dsp:nvSpPr>
      <dsp:spPr>
        <a:xfrm>
          <a:off x="6120701" y="1430009"/>
          <a:ext cx="317779" cy="317779"/>
        </a:xfrm>
        <a:prstGeom prst="ellipse">
          <a:avLst/>
        </a:prstGeom>
        <a:solidFill>
          <a:srgbClr val="FC3D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E167D4-8338-489A-BA87-B6AC7F0FAF45}">
      <dsp:nvSpPr>
        <dsp:cNvPr id="0" name=""/>
        <dsp:cNvSpPr/>
      </dsp:nvSpPr>
      <dsp:spPr>
        <a:xfrm>
          <a:off x="7328500" y="0"/>
          <a:ext cx="1686416" cy="1271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b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Testing</a:t>
          </a:r>
        </a:p>
      </dsp:txBody>
      <dsp:txXfrm>
        <a:off x="7328500" y="0"/>
        <a:ext cx="1686416" cy="1271119"/>
      </dsp:txXfrm>
    </dsp:sp>
    <dsp:sp modelId="{A4B48740-7405-4071-B764-14F81296C0BB}">
      <dsp:nvSpPr>
        <dsp:cNvPr id="0" name=""/>
        <dsp:cNvSpPr/>
      </dsp:nvSpPr>
      <dsp:spPr>
        <a:xfrm>
          <a:off x="8012819" y="1430009"/>
          <a:ext cx="317779" cy="317779"/>
        </a:xfrm>
        <a:prstGeom prst="ellipse">
          <a:avLst/>
        </a:prstGeom>
        <a:solidFill>
          <a:srgbClr val="FC3D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D79986-6EFA-41CF-940C-0582B843292C}">
      <dsp:nvSpPr>
        <dsp:cNvPr id="0" name=""/>
        <dsp:cNvSpPr/>
      </dsp:nvSpPr>
      <dsp:spPr>
        <a:xfrm>
          <a:off x="10234106" y="3039737"/>
          <a:ext cx="168321" cy="5161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6184"/>
              </a:lnTo>
              <a:lnTo>
                <a:pt x="168321" y="51618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AD74A9-0EA8-43A0-B600-4326126F1188}">
      <dsp:nvSpPr>
        <dsp:cNvPr id="0" name=""/>
        <dsp:cNvSpPr/>
      </dsp:nvSpPr>
      <dsp:spPr>
        <a:xfrm>
          <a:off x="10637242" y="2156393"/>
          <a:ext cx="91440" cy="23564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564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80EDF6-A443-45C7-9781-D7D0E0EF3910}">
      <dsp:nvSpPr>
        <dsp:cNvPr id="0" name=""/>
        <dsp:cNvSpPr/>
      </dsp:nvSpPr>
      <dsp:spPr>
        <a:xfrm>
          <a:off x="9863800" y="1359673"/>
          <a:ext cx="819162" cy="2356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824"/>
              </a:lnTo>
              <a:lnTo>
                <a:pt x="819162" y="117824"/>
              </a:lnTo>
              <a:lnTo>
                <a:pt x="819162" y="23564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C20B0B-73E6-4E43-9B16-3DD6C6D2C440}">
      <dsp:nvSpPr>
        <dsp:cNvPr id="0" name=""/>
        <dsp:cNvSpPr/>
      </dsp:nvSpPr>
      <dsp:spPr>
        <a:xfrm>
          <a:off x="8595780" y="2156393"/>
          <a:ext cx="168321" cy="5161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6184"/>
              </a:lnTo>
              <a:lnTo>
                <a:pt x="168321" y="51618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E69D44-8AE7-4964-BF6B-37EC0033ECE0}">
      <dsp:nvSpPr>
        <dsp:cNvPr id="0" name=""/>
        <dsp:cNvSpPr/>
      </dsp:nvSpPr>
      <dsp:spPr>
        <a:xfrm>
          <a:off x="9044637" y="1359673"/>
          <a:ext cx="819162" cy="235649"/>
        </a:xfrm>
        <a:custGeom>
          <a:avLst/>
          <a:gdLst/>
          <a:ahLst/>
          <a:cxnLst/>
          <a:rect l="0" t="0" r="0" b="0"/>
          <a:pathLst>
            <a:path>
              <a:moveTo>
                <a:pt x="819162" y="0"/>
              </a:moveTo>
              <a:lnTo>
                <a:pt x="819162" y="117824"/>
              </a:lnTo>
              <a:lnTo>
                <a:pt x="0" y="117824"/>
              </a:lnTo>
              <a:lnTo>
                <a:pt x="0" y="23564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6D1318-0314-4F91-8F59-1CF5747D7DCC}">
      <dsp:nvSpPr>
        <dsp:cNvPr id="0" name=""/>
        <dsp:cNvSpPr/>
      </dsp:nvSpPr>
      <dsp:spPr>
        <a:xfrm>
          <a:off x="5720294" y="562953"/>
          <a:ext cx="4143505" cy="2356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824"/>
              </a:lnTo>
              <a:lnTo>
                <a:pt x="4143505" y="117824"/>
              </a:lnTo>
              <a:lnTo>
                <a:pt x="4143505" y="23564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7A7DA2-C11C-43A4-8706-6E4105F350C9}">
      <dsp:nvSpPr>
        <dsp:cNvPr id="0" name=""/>
        <dsp:cNvSpPr/>
      </dsp:nvSpPr>
      <dsp:spPr>
        <a:xfrm>
          <a:off x="6329056" y="1359673"/>
          <a:ext cx="1357790" cy="2356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824"/>
              </a:lnTo>
              <a:lnTo>
                <a:pt x="1357790" y="117824"/>
              </a:lnTo>
              <a:lnTo>
                <a:pt x="1357790" y="23564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BD8759-C609-47AF-BBE3-B2F532728E2A}">
      <dsp:nvSpPr>
        <dsp:cNvPr id="0" name=""/>
        <dsp:cNvSpPr/>
      </dsp:nvSpPr>
      <dsp:spPr>
        <a:xfrm>
          <a:off x="5880199" y="2156393"/>
          <a:ext cx="168321" cy="5161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6184"/>
              </a:lnTo>
              <a:lnTo>
                <a:pt x="168321" y="51618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F7A4A7-7337-4A59-B987-EA1CFEF11FF9}">
      <dsp:nvSpPr>
        <dsp:cNvPr id="0" name=""/>
        <dsp:cNvSpPr/>
      </dsp:nvSpPr>
      <dsp:spPr>
        <a:xfrm>
          <a:off x="6283336" y="1359673"/>
          <a:ext cx="91440" cy="23564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564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3B8517-FA84-40CF-A54E-034D37BC68BF}">
      <dsp:nvSpPr>
        <dsp:cNvPr id="0" name=""/>
        <dsp:cNvSpPr/>
      </dsp:nvSpPr>
      <dsp:spPr>
        <a:xfrm>
          <a:off x="4522409" y="2156393"/>
          <a:ext cx="168321" cy="5161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6184"/>
              </a:lnTo>
              <a:lnTo>
                <a:pt x="168321" y="51618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013B0-5954-4793-83A6-0F23C6E90086}">
      <dsp:nvSpPr>
        <dsp:cNvPr id="0" name=""/>
        <dsp:cNvSpPr/>
      </dsp:nvSpPr>
      <dsp:spPr>
        <a:xfrm>
          <a:off x="4971265" y="1359673"/>
          <a:ext cx="1357790" cy="235649"/>
        </a:xfrm>
        <a:custGeom>
          <a:avLst/>
          <a:gdLst/>
          <a:ahLst/>
          <a:cxnLst/>
          <a:rect l="0" t="0" r="0" b="0"/>
          <a:pathLst>
            <a:path>
              <a:moveTo>
                <a:pt x="1357790" y="0"/>
              </a:moveTo>
              <a:lnTo>
                <a:pt x="1357790" y="117824"/>
              </a:lnTo>
              <a:lnTo>
                <a:pt x="0" y="117824"/>
              </a:lnTo>
              <a:lnTo>
                <a:pt x="0" y="23564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0FE987-EC0B-43C7-985C-8BC254B6F982}">
      <dsp:nvSpPr>
        <dsp:cNvPr id="0" name=""/>
        <dsp:cNvSpPr/>
      </dsp:nvSpPr>
      <dsp:spPr>
        <a:xfrm>
          <a:off x="5720294" y="562953"/>
          <a:ext cx="608761" cy="2356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824"/>
              </a:lnTo>
              <a:lnTo>
                <a:pt x="608761" y="117824"/>
              </a:lnTo>
              <a:lnTo>
                <a:pt x="608761" y="23564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0EEF34-0B35-485F-9AE0-339B4C1B88A8}">
      <dsp:nvSpPr>
        <dsp:cNvPr id="0" name=""/>
        <dsp:cNvSpPr/>
      </dsp:nvSpPr>
      <dsp:spPr>
        <a:xfrm>
          <a:off x="3164618" y="2156393"/>
          <a:ext cx="168321" cy="5161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6184"/>
              </a:lnTo>
              <a:lnTo>
                <a:pt x="168321" y="51618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A659FD-E37A-4532-9778-8B150BB01545}">
      <dsp:nvSpPr>
        <dsp:cNvPr id="0" name=""/>
        <dsp:cNvSpPr/>
      </dsp:nvSpPr>
      <dsp:spPr>
        <a:xfrm>
          <a:off x="3567754" y="1359673"/>
          <a:ext cx="91440" cy="23564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564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4E4C2D-E552-48CB-B724-8A22B7470380}">
      <dsp:nvSpPr>
        <dsp:cNvPr id="0" name=""/>
        <dsp:cNvSpPr/>
      </dsp:nvSpPr>
      <dsp:spPr>
        <a:xfrm>
          <a:off x="3613474" y="562953"/>
          <a:ext cx="2106819" cy="235649"/>
        </a:xfrm>
        <a:custGeom>
          <a:avLst/>
          <a:gdLst/>
          <a:ahLst/>
          <a:cxnLst/>
          <a:rect l="0" t="0" r="0" b="0"/>
          <a:pathLst>
            <a:path>
              <a:moveTo>
                <a:pt x="2106819" y="0"/>
              </a:moveTo>
              <a:lnTo>
                <a:pt x="2106819" y="117824"/>
              </a:lnTo>
              <a:lnTo>
                <a:pt x="0" y="117824"/>
              </a:lnTo>
              <a:lnTo>
                <a:pt x="0" y="23564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B453AE-CE7F-4C99-9F29-82A01785D3AF}">
      <dsp:nvSpPr>
        <dsp:cNvPr id="0" name=""/>
        <dsp:cNvSpPr/>
      </dsp:nvSpPr>
      <dsp:spPr>
        <a:xfrm>
          <a:off x="1806827" y="2156393"/>
          <a:ext cx="168321" cy="5659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5906"/>
              </a:lnTo>
              <a:lnTo>
                <a:pt x="168321" y="56590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04811F-443C-45AD-8CD2-4EBEB594ACB0}">
      <dsp:nvSpPr>
        <dsp:cNvPr id="0" name=""/>
        <dsp:cNvSpPr/>
      </dsp:nvSpPr>
      <dsp:spPr>
        <a:xfrm>
          <a:off x="1576789" y="1359673"/>
          <a:ext cx="678895" cy="2356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824"/>
              </a:lnTo>
              <a:lnTo>
                <a:pt x="678895" y="117824"/>
              </a:lnTo>
              <a:lnTo>
                <a:pt x="678895" y="23564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F9D521-7CBC-4944-AEE6-84B60D1219E1}">
      <dsp:nvSpPr>
        <dsp:cNvPr id="0" name=""/>
        <dsp:cNvSpPr/>
      </dsp:nvSpPr>
      <dsp:spPr>
        <a:xfrm>
          <a:off x="449037" y="3061877"/>
          <a:ext cx="168321" cy="5161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6184"/>
              </a:lnTo>
              <a:lnTo>
                <a:pt x="168321" y="51618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E952C5-C831-41A4-9B8A-DBAC2307D0CB}">
      <dsp:nvSpPr>
        <dsp:cNvPr id="0" name=""/>
        <dsp:cNvSpPr/>
      </dsp:nvSpPr>
      <dsp:spPr>
        <a:xfrm>
          <a:off x="852173" y="2156393"/>
          <a:ext cx="91440" cy="23564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564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F5F951-DBD5-4524-9D9C-24079664EACD}">
      <dsp:nvSpPr>
        <dsp:cNvPr id="0" name=""/>
        <dsp:cNvSpPr/>
      </dsp:nvSpPr>
      <dsp:spPr>
        <a:xfrm>
          <a:off x="897893" y="1359673"/>
          <a:ext cx="678895" cy="235649"/>
        </a:xfrm>
        <a:custGeom>
          <a:avLst/>
          <a:gdLst/>
          <a:ahLst/>
          <a:cxnLst/>
          <a:rect l="0" t="0" r="0" b="0"/>
          <a:pathLst>
            <a:path>
              <a:moveTo>
                <a:pt x="678895" y="0"/>
              </a:moveTo>
              <a:lnTo>
                <a:pt x="678895" y="117824"/>
              </a:lnTo>
              <a:lnTo>
                <a:pt x="0" y="117824"/>
              </a:lnTo>
              <a:lnTo>
                <a:pt x="0" y="23564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FC0AC2-9A93-4C22-8C7E-6DC3EBFCC0AC}">
      <dsp:nvSpPr>
        <dsp:cNvPr id="0" name=""/>
        <dsp:cNvSpPr/>
      </dsp:nvSpPr>
      <dsp:spPr>
        <a:xfrm>
          <a:off x="1576789" y="562953"/>
          <a:ext cx="4143505" cy="235649"/>
        </a:xfrm>
        <a:custGeom>
          <a:avLst/>
          <a:gdLst/>
          <a:ahLst/>
          <a:cxnLst/>
          <a:rect l="0" t="0" r="0" b="0"/>
          <a:pathLst>
            <a:path>
              <a:moveTo>
                <a:pt x="4143505" y="0"/>
              </a:moveTo>
              <a:lnTo>
                <a:pt x="4143505" y="117824"/>
              </a:lnTo>
              <a:lnTo>
                <a:pt x="0" y="117824"/>
              </a:lnTo>
              <a:lnTo>
                <a:pt x="0" y="23564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32ACDA-E5CD-4570-B395-3E0078A2F4F6}">
      <dsp:nvSpPr>
        <dsp:cNvPr id="0" name=""/>
        <dsp:cNvSpPr/>
      </dsp:nvSpPr>
      <dsp:spPr>
        <a:xfrm>
          <a:off x="5159224" y="1883"/>
          <a:ext cx="1122140" cy="561070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Self-Leveling System</a:t>
          </a:r>
        </a:p>
      </dsp:txBody>
      <dsp:txXfrm>
        <a:off x="5159224" y="1883"/>
        <a:ext cx="1122140" cy="561070"/>
      </dsp:txXfrm>
    </dsp:sp>
    <dsp:sp modelId="{15C07FAD-7033-49F8-83E3-2B2C1BA70C95}">
      <dsp:nvSpPr>
        <dsp:cNvPr id="0" name=""/>
        <dsp:cNvSpPr/>
      </dsp:nvSpPr>
      <dsp:spPr>
        <a:xfrm>
          <a:off x="1015718" y="798603"/>
          <a:ext cx="1122140" cy="561070"/>
        </a:xfrm>
        <a:prstGeom prst="rect">
          <a:avLst/>
        </a:prstGeom>
        <a:solidFill>
          <a:srgbClr val="FC3D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Motion</a:t>
          </a:r>
        </a:p>
      </dsp:txBody>
      <dsp:txXfrm>
        <a:off x="1015718" y="798603"/>
        <a:ext cx="1122140" cy="561070"/>
      </dsp:txXfrm>
    </dsp:sp>
    <dsp:sp modelId="{994FC354-031B-4C45-90AE-76F32EF2349E}">
      <dsp:nvSpPr>
        <dsp:cNvPr id="0" name=""/>
        <dsp:cNvSpPr/>
      </dsp:nvSpPr>
      <dsp:spPr>
        <a:xfrm>
          <a:off x="336823" y="1595323"/>
          <a:ext cx="1122140" cy="561070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Angle</a:t>
          </a:r>
        </a:p>
      </dsp:txBody>
      <dsp:txXfrm>
        <a:off x="336823" y="1595323"/>
        <a:ext cx="1122140" cy="561070"/>
      </dsp:txXfrm>
    </dsp:sp>
    <dsp:sp modelId="{385FEA89-D8A6-4409-8B3B-FBEB4F7653D1}">
      <dsp:nvSpPr>
        <dsp:cNvPr id="0" name=""/>
        <dsp:cNvSpPr/>
      </dsp:nvSpPr>
      <dsp:spPr>
        <a:xfrm>
          <a:off x="336823" y="2392043"/>
          <a:ext cx="1122140" cy="669833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Transform Electricity Into Mechanical Motion</a:t>
          </a:r>
        </a:p>
      </dsp:txBody>
      <dsp:txXfrm>
        <a:off x="336823" y="2392043"/>
        <a:ext cx="1122140" cy="669833"/>
      </dsp:txXfrm>
    </dsp:sp>
    <dsp:sp modelId="{B99E0AB4-A98D-4CF3-9C01-3ED770B25598}">
      <dsp:nvSpPr>
        <dsp:cNvPr id="0" name=""/>
        <dsp:cNvSpPr/>
      </dsp:nvSpPr>
      <dsp:spPr>
        <a:xfrm>
          <a:off x="617358" y="3297527"/>
          <a:ext cx="1122140" cy="561070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Identify Angle Offset</a:t>
          </a:r>
        </a:p>
      </dsp:txBody>
      <dsp:txXfrm>
        <a:off x="617358" y="3297527"/>
        <a:ext cx="1122140" cy="561070"/>
      </dsp:txXfrm>
    </dsp:sp>
    <dsp:sp modelId="{1B79F46D-3C74-41AE-B4ED-FE3522554184}">
      <dsp:nvSpPr>
        <dsp:cNvPr id="0" name=""/>
        <dsp:cNvSpPr/>
      </dsp:nvSpPr>
      <dsp:spPr>
        <a:xfrm>
          <a:off x="1694613" y="1595323"/>
          <a:ext cx="1122140" cy="561070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Translate</a:t>
          </a:r>
        </a:p>
      </dsp:txBody>
      <dsp:txXfrm>
        <a:off x="1694613" y="1595323"/>
        <a:ext cx="1122140" cy="561070"/>
      </dsp:txXfrm>
    </dsp:sp>
    <dsp:sp modelId="{28BEBC2C-9F62-4FDF-865E-EDCA672C6F24}">
      <dsp:nvSpPr>
        <dsp:cNvPr id="0" name=""/>
        <dsp:cNvSpPr/>
      </dsp:nvSpPr>
      <dsp:spPr>
        <a:xfrm>
          <a:off x="1975149" y="2392043"/>
          <a:ext cx="1122140" cy="660514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Transform electricity into mechanical motion</a:t>
          </a:r>
        </a:p>
      </dsp:txBody>
      <dsp:txXfrm>
        <a:off x="1975149" y="2392043"/>
        <a:ext cx="1122140" cy="660514"/>
      </dsp:txXfrm>
    </dsp:sp>
    <dsp:sp modelId="{1FAADD1D-3E60-42BD-AFD8-596F071DAFF1}">
      <dsp:nvSpPr>
        <dsp:cNvPr id="0" name=""/>
        <dsp:cNvSpPr/>
      </dsp:nvSpPr>
      <dsp:spPr>
        <a:xfrm>
          <a:off x="3052404" y="798603"/>
          <a:ext cx="1122140" cy="561070"/>
        </a:xfrm>
        <a:prstGeom prst="rect">
          <a:avLst/>
        </a:prstGeom>
        <a:solidFill>
          <a:srgbClr val="FC3D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Power</a:t>
          </a:r>
        </a:p>
      </dsp:txBody>
      <dsp:txXfrm>
        <a:off x="3052404" y="798603"/>
        <a:ext cx="1122140" cy="561070"/>
      </dsp:txXfrm>
    </dsp:sp>
    <dsp:sp modelId="{5E7810CA-7702-48A1-B2D3-DC99DCEF4BB4}">
      <dsp:nvSpPr>
        <dsp:cNvPr id="0" name=""/>
        <dsp:cNvSpPr/>
      </dsp:nvSpPr>
      <dsp:spPr>
        <a:xfrm>
          <a:off x="3052404" y="1595323"/>
          <a:ext cx="1122140" cy="561070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Translate Power</a:t>
          </a:r>
        </a:p>
      </dsp:txBody>
      <dsp:txXfrm>
        <a:off x="3052404" y="1595323"/>
        <a:ext cx="1122140" cy="561070"/>
      </dsp:txXfrm>
    </dsp:sp>
    <dsp:sp modelId="{77C199D7-1264-4D89-A116-ED534E9F1BA0}">
      <dsp:nvSpPr>
        <dsp:cNvPr id="0" name=""/>
        <dsp:cNvSpPr/>
      </dsp:nvSpPr>
      <dsp:spPr>
        <a:xfrm>
          <a:off x="3332939" y="2392043"/>
          <a:ext cx="1122140" cy="561070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Receive Power</a:t>
          </a:r>
        </a:p>
      </dsp:txBody>
      <dsp:txXfrm>
        <a:off x="3332939" y="2392043"/>
        <a:ext cx="1122140" cy="561070"/>
      </dsp:txXfrm>
    </dsp:sp>
    <dsp:sp modelId="{DDCA20AD-1E72-4D8C-84B4-6557FC482FDF}">
      <dsp:nvSpPr>
        <dsp:cNvPr id="0" name=""/>
        <dsp:cNvSpPr/>
      </dsp:nvSpPr>
      <dsp:spPr>
        <a:xfrm>
          <a:off x="5767985" y="798603"/>
          <a:ext cx="1122140" cy="561070"/>
        </a:xfrm>
        <a:prstGeom prst="rect">
          <a:avLst/>
        </a:prstGeom>
        <a:solidFill>
          <a:srgbClr val="FC3D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Sense</a:t>
          </a:r>
        </a:p>
      </dsp:txBody>
      <dsp:txXfrm>
        <a:off x="5767985" y="798603"/>
        <a:ext cx="1122140" cy="561070"/>
      </dsp:txXfrm>
    </dsp:sp>
    <dsp:sp modelId="{42869374-0B18-4598-91FC-0D47CE505C76}">
      <dsp:nvSpPr>
        <dsp:cNvPr id="0" name=""/>
        <dsp:cNvSpPr/>
      </dsp:nvSpPr>
      <dsp:spPr>
        <a:xfrm>
          <a:off x="4410194" y="1595323"/>
          <a:ext cx="1122140" cy="561070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Recognize Signal</a:t>
          </a:r>
        </a:p>
      </dsp:txBody>
      <dsp:txXfrm>
        <a:off x="4410194" y="1595323"/>
        <a:ext cx="1122140" cy="561070"/>
      </dsp:txXfrm>
    </dsp:sp>
    <dsp:sp modelId="{553685A3-2B91-4CAA-951C-1CD1F04586F4}">
      <dsp:nvSpPr>
        <dsp:cNvPr id="0" name=""/>
        <dsp:cNvSpPr/>
      </dsp:nvSpPr>
      <dsp:spPr>
        <a:xfrm>
          <a:off x="4690730" y="2392043"/>
          <a:ext cx="1122140" cy="561070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Detect Signal</a:t>
          </a:r>
        </a:p>
      </dsp:txBody>
      <dsp:txXfrm>
        <a:off x="4690730" y="2392043"/>
        <a:ext cx="1122140" cy="561070"/>
      </dsp:txXfrm>
    </dsp:sp>
    <dsp:sp modelId="{4159C869-3CE2-4236-8CD5-694245604611}">
      <dsp:nvSpPr>
        <dsp:cNvPr id="0" name=""/>
        <dsp:cNvSpPr/>
      </dsp:nvSpPr>
      <dsp:spPr>
        <a:xfrm>
          <a:off x="5767985" y="1595323"/>
          <a:ext cx="1122140" cy="561070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Process Signal</a:t>
          </a:r>
        </a:p>
      </dsp:txBody>
      <dsp:txXfrm>
        <a:off x="5767985" y="1595323"/>
        <a:ext cx="1122140" cy="561070"/>
      </dsp:txXfrm>
    </dsp:sp>
    <dsp:sp modelId="{D3833086-6700-48DB-A50B-8FD660012780}">
      <dsp:nvSpPr>
        <dsp:cNvPr id="0" name=""/>
        <dsp:cNvSpPr/>
      </dsp:nvSpPr>
      <dsp:spPr>
        <a:xfrm>
          <a:off x="6048520" y="2392043"/>
          <a:ext cx="1122140" cy="561070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Identify Signal</a:t>
          </a:r>
        </a:p>
      </dsp:txBody>
      <dsp:txXfrm>
        <a:off x="6048520" y="2392043"/>
        <a:ext cx="1122140" cy="561070"/>
      </dsp:txXfrm>
    </dsp:sp>
    <dsp:sp modelId="{10F7FC48-065B-4979-ADE6-7110CD2499BC}">
      <dsp:nvSpPr>
        <dsp:cNvPr id="0" name=""/>
        <dsp:cNvSpPr/>
      </dsp:nvSpPr>
      <dsp:spPr>
        <a:xfrm>
          <a:off x="7125776" y="1595323"/>
          <a:ext cx="1122140" cy="561070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Distribute Signal </a:t>
          </a:r>
        </a:p>
      </dsp:txBody>
      <dsp:txXfrm>
        <a:off x="7125776" y="1595323"/>
        <a:ext cx="1122140" cy="561070"/>
      </dsp:txXfrm>
    </dsp:sp>
    <dsp:sp modelId="{1D097542-AA05-4B0E-9B0C-74F00ED8F22A}">
      <dsp:nvSpPr>
        <dsp:cNvPr id="0" name=""/>
        <dsp:cNvSpPr/>
      </dsp:nvSpPr>
      <dsp:spPr>
        <a:xfrm>
          <a:off x="9302729" y="798603"/>
          <a:ext cx="1122140" cy="561070"/>
        </a:xfrm>
        <a:prstGeom prst="rect">
          <a:avLst/>
        </a:prstGeom>
        <a:solidFill>
          <a:srgbClr val="FC3D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Lander</a:t>
          </a:r>
        </a:p>
      </dsp:txBody>
      <dsp:txXfrm>
        <a:off x="9302729" y="798603"/>
        <a:ext cx="1122140" cy="561070"/>
      </dsp:txXfrm>
    </dsp:sp>
    <dsp:sp modelId="{D272CF20-7C71-4972-82D7-928361A5A790}">
      <dsp:nvSpPr>
        <dsp:cNvPr id="0" name=""/>
        <dsp:cNvSpPr/>
      </dsp:nvSpPr>
      <dsp:spPr>
        <a:xfrm>
          <a:off x="8483566" y="1595323"/>
          <a:ext cx="1122140" cy="561070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Stabilize</a:t>
          </a:r>
        </a:p>
      </dsp:txBody>
      <dsp:txXfrm>
        <a:off x="8483566" y="1595323"/>
        <a:ext cx="1122140" cy="561070"/>
      </dsp:txXfrm>
    </dsp:sp>
    <dsp:sp modelId="{0204B66E-9D76-4C48-8094-2304999DCFBF}">
      <dsp:nvSpPr>
        <dsp:cNvPr id="0" name=""/>
        <dsp:cNvSpPr/>
      </dsp:nvSpPr>
      <dsp:spPr>
        <a:xfrm>
          <a:off x="8764101" y="2392043"/>
          <a:ext cx="1122140" cy="561070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Halt Mechanical Motion</a:t>
          </a:r>
        </a:p>
      </dsp:txBody>
      <dsp:txXfrm>
        <a:off x="8764101" y="2392043"/>
        <a:ext cx="1122140" cy="561070"/>
      </dsp:txXfrm>
    </dsp:sp>
    <dsp:sp modelId="{482ACDC1-5182-476B-B205-97914682E509}">
      <dsp:nvSpPr>
        <dsp:cNvPr id="0" name=""/>
        <dsp:cNvSpPr/>
      </dsp:nvSpPr>
      <dsp:spPr>
        <a:xfrm>
          <a:off x="10121892" y="1595323"/>
          <a:ext cx="1122140" cy="561070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Level</a:t>
          </a:r>
        </a:p>
      </dsp:txBody>
      <dsp:txXfrm>
        <a:off x="10121892" y="1595323"/>
        <a:ext cx="1122140" cy="561070"/>
      </dsp:txXfrm>
    </dsp:sp>
    <dsp:sp modelId="{4D78A00F-ED58-48EA-B3C1-09C39C4B95CA}">
      <dsp:nvSpPr>
        <dsp:cNvPr id="0" name=""/>
        <dsp:cNvSpPr/>
      </dsp:nvSpPr>
      <dsp:spPr>
        <a:xfrm>
          <a:off x="10121892" y="2392043"/>
          <a:ext cx="1122140" cy="647694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Transform Electricity Into Mechanical Motion</a:t>
          </a:r>
        </a:p>
      </dsp:txBody>
      <dsp:txXfrm>
        <a:off x="10121892" y="2392043"/>
        <a:ext cx="1122140" cy="647694"/>
      </dsp:txXfrm>
    </dsp:sp>
    <dsp:sp modelId="{B6C4BCD7-BDE3-41B6-AA75-59F2D8907594}">
      <dsp:nvSpPr>
        <dsp:cNvPr id="0" name=""/>
        <dsp:cNvSpPr/>
      </dsp:nvSpPr>
      <dsp:spPr>
        <a:xfrm>
          <a:off x="10402427" y="3275387"/>
          <a:ext cx="1122140" cy="561070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Identify Angle Offset</a:t>
          </a:r>
        </a:p>
      </dsp:txBody>
      <dsp:txXfrm>
        <a:off x="10402427" y="3275387"/>
        <a:ext cx="1122140" cy="5610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D79986-6EFA-41CF-940C-0582B843292C}">
      <dsp:nvSpPr>
        <dsp:cNvPr id="0" name=""/>
        <dsp:cNvSpPr/>
      </dsp:nvSpPr>
      <dsp:spPr>
        <a:xfrm>
          <a:off x="2503714" y="1200113"/>
          <a:ext cx="91440" cy="1329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925"/>
              </a:lnTo>
              <a:lnTo>
                <a:pt x="89065" y="1329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AD74A9-0EA8-43A0-B600-4326126F1188}">
      <dsp:nvSpPr>
        <dsp:cNvPr id="0" name=""/>
        <dsp:cNvSpPr/>
      </dsp:nvSpPr>
      <dsp:spPr>
        <a:xfrm>
          <a:off x="2619302" y="926918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80EDF6-A443-45C7-9781-D7D0E0EF3910}">
      <dsp:nvSpPr>
        <dsp:cNvPr id="0" name=""/>
        <dsp:cNvSpPr/>
      </dsp:nvSpPr>
      <dsp:spPr>
        <a:xfrm>
          <a:off x="2454074" y="721750"/>
          <a:ext cx="21094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6061"/>
              </a:lnTo>
              <a:lnTo>
                <a:pt x="210947" y="76061"/>
              </a:lnTo>
              <a:lnTo>
                <a:pt x="210947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C20B0B-73E6-4E43-9B16-3DD6C6D2C440}">
      <dsp:nvSpPr>
        <dsp:cNvPr id="0" name=""/>
        <dsp:cNvSpPr/>
      </dsp:nvSpPr>
      <dsp:spPr>
        <a:xfrm>
          <a:off x="2081819" y="972638"/>
          <a:ext cx="91440" cy="1329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925"/>
              </a:lnTo>
              <a:lnTo>
                <a:pt x="89065" y="1329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E69D44-8AE7-4964-BF6B-37EC0033ECE0}">
      <dsp:nvSpPr>
        <dsp:cNvPr id="0" name=""/>
        <dsp:cNvSpPr/>
      </dsp:nvSpPr>
      <dsp:spPr>
        <a:xfrm>
          <a:off x="2243127" y="721750"/>
          <a:ext cx="210947" cy="91440"/>
        </a:xfrm>
        <a:custGeom>
          <a:avLst/>
          <a:gdLst/>
          <a:ahLst/>
          <a:cxnLst/>
          <a:rect l="0" t="0" r="0" b="0"/>
          <a:pathLst>
            <a:path>
              <a:moveTo>
                <a:pt x="210947" y="45720"/>
              </a:moveTo>
              <a:lnTo>
                <a:pt x="210947" y="76061"/>
              </a:lnTo>
              <a:lnTo>
                <a:pt x="0" y="76061"/>
              </a:lnTo>
              <a:lnTo>
                <a:pt x="0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6D1318-0314-4F91-8F59-1CF5747D7DCC}">
      <dsp:nvSpPr>
        <dsp:cNvPr id="0" name=""/>
        <dsp:cNvSpPr/>
      </dsp:nvSpPr>
      <dsp:spPr>
        <a:xfrm>
          <a:off x="1387056" y="516582"/>
          <a:ext cx="10670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6061"/>
              </a:lnTo>
              <a:lnTo>
                <a:pt x="1067018" y="76061"/>
              </a:lnTo>
              <a:lnTo>
                <a:pt x="1067018" y="1064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7A7DA2-C11C-43A4-8706-6E4105F350C9}">
      <dsp:nvSpPr>
        <dsp:cNvPr id="0" name=""/>
        <dsp:cNvSpPr/>
      </dsp:nvSpPr>
      <dsp:spPr>
        <a:xfrm>
          <a:off x="1543822" y="721750"/>
          <a:ext cx="34965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6061"/>
              </a:lnTo>
              <a:lnTo>
                <a:pt x="349652" y="76061"/>
              </a:lnTo>
              <a:lnTo>
                <a:pt x="349652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BD8759-C609-47AF-BBE3-B2F532728E2A}">
      <dsp:nvSpPr>
        <dsp:cNvPr id="0" name=""/>
        <dsp:cNvSpPr/>
      </dsp:nvSpPr>
      <dsp:spPr>
        <a:xfrm>
          <a:off x="1382514" y="972638"/>
          <a:ext cx="91440" cy="1329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925"/>
              </a:lnTo>
              <a:lnTo>
                <a:pt x="89065" y="1329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F7A4A7-7337-4A59-B987-EA1CFEF11FF9}">
      <dsp:nvSpPr>
        <dsp:cNvPr id="0" name=""/>
        <dsp:cNvSpPr/>
      </dsp:nvSpPr>
      <dsp:spPr>
        <a:xfrm>
          <a:off x="1498102" y="721750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3B8517-FA84-40CF-A54E-034D37BC68BF}">
      <dsp:nvSpPr>
        <dsp:cNvPr id="0" name=""/>
        <dsp:cNvSpPr/>
      </dsp:nvSpPr>
      <dsp:spPr>
        <a:xfrm>
          <a:off x="1032862" y="972638"/>
          <a:ext cx="91440" cy="1329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925"/>
              </a:lnTo>
              <a:lnTo>
                <a:pt x="89065" y="1329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013B0-5954-4793-83A6-0F23C6E90086}">
      <dsp:nvSpPr>
        <dsp:cNvPr id="0" name=""/>
        <dsp:cNvSpPr/>
      </dsp:nvSpPr>
      <dsp:spPr>
        <a:xfrm>
          <a:off x="1194169" y="721750"/>
          <a:ext cx="349652" cy="91440"/>
        </a:xfrm>
        <a:custGeom>
          <a:avLst/>
          <a:gdLst/>
          <a:ahLst/>
          <a:cxnLst/>
          <a:rect l="0" t="0" r="0" b="0"/>
          <a:pathLst>
            <a:path>
              <a:moveTo>
                <a:pt x="349652" y="45720"/>
              </a:moveTo>
              <a:lnTo>
                <a:pt x="349652" y="76061"/>
              </a:lnTo>
              <a:lnTo>
                <a:pt x="0" y="76061"/>
              </a:lnTo>
              <a:lnTo>
                <a:pt x="0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0FE987-EC0B-43C7-985C-8BC254B6F982}">
      <dsp:nvSpPr>
        <dsp:cNvPr id="0" name=""/>
        <dsp:cNvSpPr/>
      </dsp:nvSpPr>
      <dsp:spPr>
        <a:xfrm>
          <a:off x="1387056" y="516582"/>
          <a:ext cx="1567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6061"/>
              </a:lnTo>
              <a:lnTo>
                <a:pt x="156765" y="76061"/>
              </a:lnTo>
              <a:lnTo>
                <a:pt x="156765" y="1064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0EEF34-0B35-485F-9AE0-339B4C1B88A8}">
      <dsp:nvSpPr>
        <dsp:cNvPr id="0" name=""/>
        <dsp:cNvSpPr/>
      </dsp:nvSpPr>
      <dsp:spPr>
        <a:xfrm>
          <a:off x="683209" y="972638"/>
          <a:ext cx="91440" cy="1329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925"/>
              </a:lnTo>
              <a:lnTo>
                <a:pt x="89065" y="1329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A659FD-E37A-4532-9778-8B150BB01545}">
      <dsp:nvSpPr>
        <dsp:cNvPr id="0" name=""/>
        <dsp:cNvSpPr/>
      </dsp:nvSpPr>
      <dsp:spPr>
        <a:xfrm>
          <a:off x="798797" y="721750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4E4C2D-E552-48CB-B724-8A22B7470380}">
      <dsp:nvSpPr>
        <dsp:cNvPr id="0" name=""/>
        <dsp:cNvSpPr/>
      </dsp:nvSpPr>
      <dsp:spPr>
        <a:xfrm>
          <a:off x="844517" y="516582"/>
          <a:ext cx="542539" cy="91440"/>
        </a:xfrm>
        <a:custGeom>
          <a:avLst/>
          <a:gdLst/>
          <a:ahLst/>
          <a:cxnLst/>
          <a:rect l="0" t="0" r="0" b="0"/>
          <a:pathLst>
            <a:path>
              <a:moveTo>
                <a:pt x="542539" y="45720"/>
              </a:moveTo>
              <a:lnTo>
                <a:pt x="542539" y="76061"/>
              </a:lnTo>
              <a:lnTo>
                <a:pt x="0" y="76061"/>
              </a:lnTo>
              <a:lnTo>
                <a:pt x="0" y="1064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B453AE-CE7F-4C99-9F29-82A01785D3AF}">
      <dsp:nvSpPr>
        <dsp:cNvPr id="0" name=""/>
        <dsp:cNvSpPr/>
      </dsp:nvSpPr>
      <dsp:spPr>
        <a:xfrm>
          <a:off x="333557" y="972638"/>
          <a:ext cx="91440" cy="14572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5729"/>
              </a:lnTo>
              <a:lnTo>
                <a:pt x="89065" y="1457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04811F-443C-45AD-8CD2-4EBEB594ACB0}">
      <dsp:nvSpPr>
        <dsp:cNvPr id="0" name=""/>
        <dsp:cNvSpPr/>
      </dsp:nvSpPr>
      <dsp:spPr>
        <a:xfrm>
          <a:off x="320038" y="721750"/>
          <a:ext cx="17482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6061"/>
              </a:lnTo>
              <a:lnTo>
                <a:pt x="174826" y="76061"/>
              </a:lnTo>
              <a:lnTo>
                <a:pt x="174826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F9D521-7CBC-4944-AEE6-84B60D1219E1}">
      <dsp:nvSpPr>
        <dsp:cNvPr id="0" name=""/>
        <dsp:cNvSpPr/>
      </dsp:nvSpPr>
      <dsp:spPr>
        <a:xfrm>
          <a:off x="-16095" y="1205814"/>
          <a:ext cx="91440" cy="1329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925"/>
              </a:lnTo>
              <a:lnTo>
                <a:pt x="89065" y="1329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E952C5-C831-41A4-9B8A-DBAC2307D0CB}">
      <dsp:nvSpPr>
        <dsp:cNvPr id="0" name=""/>
        <dsp:cNvSpPr/>
      </dsp:nvSpPr>
      <dsp:spPr>
        <a:xfrm>
          <a:off x="99492" y="926918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F5F951-DBD5-4524-9D9C-24079664EACD}">
      <dsp:nvSpPr>
        <dsp:cNvPr id="0" name=""/>
        <dsp:cNvSpPr/>
      </dsp:nvSpPr>
      <dsp:spPr>
        <a:xfrm>
          <a:off x="145212" y="721750"/>
          <a:ext cx="174826" cy="91440"/>
        </a:xfrm>
        <a:custGeom>
          <a:avLst/>
          <a:gdLst/>
          <a:ahLst/>
          <a:cxnLst/>
          <a:rect l="0" t="0" r="0" b="0"/>
          <a:pathLst>
            <a:path>
              <a:moveTo>
                <a:pt x="174826" y="45720"/>
              </a:moveTo>
              <a:lnTo>
                <a:pt x="174826" y="76061"/>
              </a:lnTo>
              <a:lnTo>
                <a:pt x="0" y="76061"/>
              </a:lnTo>
              <a:lnTo>
                <a:pt x="0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FC0AC2-9A93-4C22-8C7E-6DC3EBFCC0AC}">
      <dsp:nvSpPr>
        <dsp:cNvPr id="0" name=""/>
        <dsp:cNvSpPr/>
      </dsp:nvSpPr>
      <dsp:spPr>
        <a:xfrm>
          <a:off x="320038" y="516582"/>
          <a:ext cx="1067018" cy="91440"/>
        </a:xfrm>
        <a:custGeom>
          <a:avLst/>
          <a:gdLst/>
          <a:ahLst/>
          <a:cxnLst/>
          <a:rect l="0" t="0" r="0" b="0"/>
          <a:pathLst>
            <a:path>
              <a:moveTo>
                <a:pt x="1067018" y="45720"/>
              </a:moveTo>
              <a:lnTo>
                <a:pt x="1067018" y="76061"/>
              </a:lnTo>
              <a:lnTo>
                <a:pt x="0" y="76061"/>
              </a:lnTo>
              <a:lnTo>
                <a:pt x="0" y="1064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32ACDA-E5CD-4570-B395-3E0078A2F4F6}">
      <dsp:nvSpPr>
        <dsp:cNvPr id="0" name=""/>
        <dsp:cNvSpPr/>
      </dsp:nvSpPr>
      <dsp:spPr>
        <a:xfrm>
          <a:off x="1242572" y="417817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242572" y="417817"/>
        <a:ext cx="288969" cy="144484"/>
      </dsp:txXfrm>
    </dsp:sp>
    <dsp:sp modelId="{15C07FAD-7033-49F8-83E3-2B2C1BA70C95}">
      <dsp:nvSpPr>
        <dsp:cNvPr id="0" name=""/>
        <dsp:cNvSpPr/>
      </dsp:nvSpPr>
      <dsp:spPr>
        <a:xfrm>
          <a:off x="175554" y="622985"/>
          <a:ext cx="288969" cy="144484"/>
        </a:xfrm>
        <a:prstGeom prst="rect">
          <a:avLst/>
        </a:prstGeom>
        <a:solidFill>
          <a:srgbClr val="FC3D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75554" y="622985"/>
        <a:ext cx="288969" cy="144484"/>
      </dsp:txXfrm>
    </dsp:sp>
    <dsp:sp modelId="{994FC354-031B-4C45-90AE-76F32EF2349E}">
      <dsp:nvSpPr>
        <dsp:cNvPr id="0" name=""/>
        <dsp:cNvSpPr/>
      </dsp:nvSpPr>
      <dsp:spPr>
        <a:xfrm>
          <a:off x="727" y="828153"/>
          <a:ext cx="288969" cy="144484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727" y="828153"/>
        <a:ext cx="288969" cy="144484"/>
      </dsp:txXfrm>
    </dsp:sp>
    <dsp:sp modelId="{385FEA89-D8A6-4409-8B3B-FBEB4F7653D1}">
      <dsp:nvSpPr>
        <dsp:cNvPr id="0" name=""/>
        <dsp:cNvSpPr/>
      </dsp:nvSpPr>
      <dsp:spPr>
        <a:xfrm>
          <a:off x="727" y="1033321"/>
          <a:ext cx="288969" cy="172492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727" y="1033321"/>
        <a:ext cx="288969" cy="172492"/>
      </dsp:txXfrm>
    </dsp:sp>
    <dsp:sp modelId="{B99E0AB4-A98D-4CF3-9C01-3ED770B25598}">
      <dsp:nvSpPr>
        <dsp:cNvPr id="0" name=""/>
        <dsp:cNvSpPr/>
      </dsp:nvSpPr>
      <dsp:spPr>
        <a:xfrm>
          <a:off x="72970" y="1266497"/>
          <a:ext cx="288969" cy="144484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72970" y="1266497"/>
        <a:ext cx="288969" cy="144484"/>
      </dsp:txXfrm>
    </dsp:sp>
    <dsp:sp modelId="{1B79F46D-3C74-41AE-B4ED-FE3522554184}">
      <dsp:nvSpPr>
        <dsp:cNvPr id="0" name=""/>
        <dsp:cNvSpPr/>
      </dsp:nvSpPr>
      <dsp:spPr>
        <a:xfrm>
          <a:off x="350380" y="828153"/>
          <a:ext cx="288969" cy="144484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350380" y="828153"/>
        <a:ext cx="288969" cy="144484"/>
      </dsp:txXfrm>
    </dsp:sp>
    <dsp:sp modelId="{28BEBC2C-9F62-4FDF-865E-EDCA672C6F24}">
      <dsp:nvSpPr>
        <dsp:cNvPr id="0" name=""/>
        <dsp:cNvSpPr/>
      </dsp:nvSpPr>
      <dsp:spPr>
        <a:xfrm>
          <a:off x="422622" y="1033321"/>
          <a:ext cx="288969" cy="170092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422622" y="1033321"/>
        <a:ext cx="288969" cy="170092"/>
      </dsp:txXfrm>
    </dsp:sp>
    <dsp:sp modelId="{1FAADD1D-3E60-42BD-AFD8-596F071DAFF1}">
      <dsp:nvSpPr>
        <dsp:cNvPr id="0" name=""/>
        <dsp:cNvSpPr/>
      </dsp:nvSpPr>
      <dsp:spPr>
        <a:xfrm>
          <a:off x="700032" y="622985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700032" y="622985"/>
        <a:ext cx="288969" cy="144484"/>
      </dsp:txXfrm>
    </dsp:sp>
    <dsp:sp modelId="{5E7810CA-7702-48A1-B2D3-DC99DCEF4BB4}">
      <dsp:nvSpPr>
        <dsp:cNvPr id="0" name=""/>
        <dsp:cNvSpPr/>
      </dsp:nvSpPr>
      <dsp:spPr>
        <a:xfrm>
          <a:off x="700032" y="828153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700032" y="828153"/>
        <a:ext cx="288969" cy="144484"/>
      </dsp:txXfrm>
    </dsp:sp>
    <dsp:sp modelId="{77C199D7-1264-4D89-A116-ED534E9F1BA0}">
      <dsp:nvSpPr>
        <dsp:cNvPr id="0" name=""/>
        <dsp:cNvSpPr/>
      </dsp:nvSpPr>
      <dsp:spPr>
        <a:xfrm>
          <a:off x="772275" y="1033321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772275" y="1033321"/>
        <a:ext cx="288969" cy="144484"/>
      </dsp:txXfrm>
    </dsp:sp>
    <dsp:sp modelId="{DDCA20AD-1E72-4D8C-84B4-6557FC482FDF}">
      <dsp:nvSpPr>
        <dsp:cNvPr id="0" name=""/>
        <dsp:cNvSpPr/>
      </dsp:nvSpPr>
      <dsp:spPr>
        <a:xfrm>
          <a:off x="1399337" y="622985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399337" y="622985"/>
        <a:ext cx="288969" cy="144484"/>
      </dsp:txXfrm>
    </dsp:sp>
    <dsp:sp modelId="{42869374-0B18-4598-91FC-0D47CE505C76}">
      <dsp:nvSpPr>
        <dsp:cNvPr id="0" name=""/>
        <dsp:cNvSpPr/>
      </dsp:nvSpPr>
      <dsp:spPr>
        <a:xfrm>
          <a:off x="1049685" y="828153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049685" y="828153"/>
        <a:ext cx="288969" cy="144484"/>
      </dsp:txXfrm>
    </dsp:sp>
    <dsp:sp modelId="{553685A3-2B91-4CAA-951C-1CD1F04586F4}">
      <dsp:nvSpPr>
        <dsp:cNvPr id="0" name=""/>
        <dsp:cNvSpPr/>
      </dsp:nvSpPr>
      <dsp:spPr>
        <a:xfrm>
          <a:off x="1121927" y="1033321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121927" y="1033321"/>
        <a:ext cx="288969" cy="144484"/>
      </dsp:txXfrm>
    </dsp:sp>
    <dsp:sp modelId="{4159C869-3CE2-4236-8CD5-694245604611}">
      <dsp:nvSpPr>
        <dsp:cNvPr id="0" name=""/>
        <dsp:cNvSpPr/>
      </dsp:nvSpPr>
      <dsp:spPr>
        <a:xfrm>
          <a:off x="1399337" y="828153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399337" y="828153"/>
        <a:ext cx="288969" cy="144484"/>
      </dsp:txXfrm>
    </dsp:sp>
    <dsp:sp modelId="{D3833086-6700-48DB-A50B-8FD660012780}">
      <dsp:nvSpPr>
        <dsp:cNvPr id="0" name=""/>
        <dsp:cNvSpPr/>
      </dsp:nvSpPr>
      <dsp:spPr>
        <a:xfrm>
          <a:off x="1471580" y="1033321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471580" y="1033321"/>
        <a:ext cx="288969" cy="144484"/>
      </dsp:txXfrm>
    </dsp:sp>
    <dsp:sp modelId="{10F7FC48-065B-4979-ADE6-7110CD2499BC}">
      <dsp:nvSpPr>
        <dsp:cNvPr id="0" name=""/>
        <dsp:cNvSpPr/>
      </dsp:nvSpPr>
      <dsp:spPr>
        <a:xfrm>
          <a:off x="1748990" y="828153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748990" y="828153"/>
        <a:ext cx="288969" cy="144484"/>
      </dsp:txXfrm>
    </dsp:sp>
    <dsp:sp modelId="{1D097542-AA05-4B0E-9B0C-74F00ED8F22A}">
      <dsp:nvSpPr>
        <dsp:cNvPr id="0" name=""/>
        <dsp:cNvSpPr/>
      </dsp:nvSpPr>
      <dsp:spPr>
        <a:xfrm>
          <a:off x="2309590" y="622985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309590" y="622985"/>
        <a:ext cx="288969" cy="144484"/>
      </dsp:txXfrm>
    </dsp:sp>
    <dsp:sp modelId="{D272CF20-7C71-4972-82D7-928361A5A790}">
      <dsp:nvSpPr>
        <dsp:cNvPr id="0" name=""/>
        <dsp:cNvSpPr/>
      </dsp:nvSpPr>
      <dsp:spPr>
        <a:xfrm>
          <a:off x="2098643" y="828153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098643" y="828153"/>
        <a:ext cx="288969" cy="144484"/>
      </dsp:txXfrm>
    </dsp:sp>
    <dsp:sp modelId="{0204B66E-9D76-4C48-8094-2304999DCFBF}">
      <dsp:nvSpPr>
        <dsp:cNvPr id="0" name=""/>
        <dsp:cNvSpPr/>
      </dsp:nvSpPr>
      <dsp:spPr>
        <a:xfrm>
          <a:off x="2170885" y="1033321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170885" y="1033321"/>
        <a:ext cx="288969" cy="144484"/>
      </dsp:txXfrm>
    </dsp:sp>
    <dsp:sp modelId="{482ACDC1-5182-476B-B205-97914682E509}">
      <dsp:nvSpPr>
        <dsp:cNvPr id="0" name=""/>
        <dsp:cNvSpPr/>
      </dsp:nvSpPr>
      <dsp:spPr>
        <a:xfrm>
          <a:off x="2520537" y="828153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520537" y="828153"/>
        <a:ext cx="288969" cy="144484"/>
      </dsp:txXfrm>
    </dsp:sp>
    <dsp:sp modelId="{4D78A00F-ED58-48EA-B3C1-09C39C4B95CA}">
      <dsp:nvSpPr>
        <dsp:cNvPr id="0" name=""/>
        <dsp:cNvSpPr/>
      </dsp:nvSpPr>
      <dsp:spPr>
        <a:xfrm>
          <a:off x="2520537" y="1033321"/>
          <a:ext cx="288969" cy="166791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520537" y="1033321"/>
        <a:ext cx="288969" cy="166791"/>
      </dsp:txXfrm>
    </dsp:sp>
    <dsp:sp modelId="{B6C4BCD7-BDE3-41B6-AA75-59F2D8907594}">
      <dsp:nvSpPr>
        <dsp:cNvPr id="0" name=""/>
        <dsp:cNvSpPr/>
      </dsp:nvSpPr>
      <dsp:spPr>
        <a:xfrm>
          <a:off x="2592780" y="1260796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592780" y="1260796"/>
        <a:ext cx="288969" cy="1444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9A1B6F-A133-4FFE-AB24-ACC4DEF0DD6A}">
      <dsp:nvSpPr>
        <dsp:cNvPr id="0" name=""/>
        <dsp:cNvSpPr/>
      </dsp:nvSpPr>
      <dsp:spPr>
        <a:xfrm>
          <a:off x="1128740" y="2918771"/>
          <a:ext cx="329880" cy="11632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3236"/>
              </a:lnTo>
              <a:lnTo>
                <a:pt x="329880" y="116323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1B88AF-8559-4B16-ABA8-09753AFD9365}">
      <dsp:nvSpPr>
        <dsp:cNvPr id="0" name=""/>
        <dsp:cNvSpPr/>
      </dsp:nvSpPr>
      <dsp:spPr>
        <a:xfrm>
          <a:off x="1962700" y="1121623"/>
          <a:ext cx="91440" cy="67391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739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32710F-A38A-45CB-A507-9B59F0A61B38}">
      <dsp:nvSpPr>
        <dsp:cNvPr id="0" name=""/>
        <dsp:cNvSpPr/>
      </dsp:nvSpPr>
      <dsp:spPr>
        <a:xfrm>
          <a:off x="937092" y="666"/>
          <a:ext cx="2142656" cy="1120956"/>
        </a:xfrm>
        <a:prstGeom prst="rect">
          <a:avLst/>
        </a:prstGeom>
        <a:solidFill>
          <a:srgbClr val="FC3D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Power</a:t>
          </a:r>
        </a:p>
      </dsp:txBody>
      <dsp:txXfrm>
        <a:off x="937092" y="666"/>
        <a:ext cx="2142656" cy="1120956"/>
      </dsp:txXfrm>
    </dsp:sp>
    <dsp:sp modelId="{33080EAE-6DD7-401A-9423-43E33F8371A6}">
      <dsp:nvSpPr>
        <dsp:cNvPr id="0" name=""/>
        <dsp:cNvSpPr/>
      </dsp:nvSpPr>
      <dsp:spPr>
        <a:xfrm>
          <a:off x="908819" y="1795536"/>
          <a:ext cx="2199200" cy="1123235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Translate Power</a:t>
          </a:r>
        </a:p>
      </dsp:txBody>
      <dsp:txXfrm>
        <a:off x="908819" y="1795536"/>
        <a:ext cx="2199200" cy="1123235"/>
      </dsp:txXfrm>
    </dsp:sp>
    <dsp:sp modelId="{8B4A68D7-53A4-4681-9276-D190BC1758CB}">
      <dsp:nvSpPr>
        <dsp:cNvPr id="0" name=""/>
        <dsp:cNvSpPr/>
      </dsp:nvSpPr>
      <dsp:spPr>
        <a:xfrm>
          <a:off x="1458620" y="3592683"/>
          <a:ext cx="2204559" cy="978649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Receive Power</a:t>
          </a:r>
        </a:p>
      </dsp:txBody>
      <dsp:txXfrm>
        <a:off x="1458620" y="3592683"/>
        <a:ext cx="2204559" cy="9786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D79986-6EFA-41CF-940C-0582B843292C}">
      <dsp:nvSpPr>
        <dsp:cNvPr id="0" name=""/>
        <dsp:cNvSpPr/>
      </dsp:nvSpPr>
      <dsp:spPr>
        <a:xfrm>
          <a:off x="2503714" y="1200113"/>
          <a:ext cx="91440" cy="1329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925"/>
              </a:lnTo>
              <a:lnTo>
                <a:pt x="89065" y="1329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AD74A9-0EA8-43A0-B600-4326126F1188}">
      <dsp:nvSpPr>
        <dsp:cNvPr id="0" name=""/>
        <dsp:cNvSpPr/>
      </dsp:nvSpPr>
      <dsp:spPr>
        <a:xfrm>
          <a:off x="2619302" y="926918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80EDF6-A443-45C7-9781-D7D0E0EF3910}">
      <dsp:nvSpPr>
        <dsp:cNvPr id="0" name=""/>
        <dsp:cNvSpPr/>
      </dsp:nvSpPr>
      <dsp:spPr>
        <a:xfrm>
          <a:off x="2454074" y="721750"/>
          <a:ext cx="21094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6061"/>
              </a:lnTo>
              <a:lnTo>
                <a:pt x="210947" y="76061"/>
              </a:lnTo>
              <a:lnTo>
                <a:pt x="210947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C20B0B-73E6-4E43-9B16-3DD6C6D2C440}">
      <dsp:nvSpPr>
        <dsp:cNvPr id="0" name=""/>
        <dsp:cNvSpPr/>
      </dsp:nvSpPr>
      <dsp:spPr>
        <a:xfrm>
          <a:off x="2081819" y="972638"/>
          <a:ext cx="91440" cy="1329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925"/>
              </a:lnTo>
              <a:lnTo>
                <a:pt x="89065" y="1329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E69D44-8AE7-4964-BF6B-37EC0033ECE0}">
      <dsp:nvSpPr>
        <dsp:cNvPr id="0" name=""/>
        <dsp:cNvSpPr/>
      </dsp:nvSpPr>
      <dsp:spPr>
        <a:xfrm>
          <a:off x="2243127" y="721750"/>
          <a:ext cx="210947" cy="91440"/>
        </a:xfrm>
        <a:custGeom>
          <a:avLst/>
          <a:gdLst/>
          <a:ahLst/>
          <a:cxnLst/>
          <a:rect l="0" t="0" r="0" b="0"/>
          <a:pathLst>
            <a:path>
              <a:moveTo>
                <a:pt x="210947" y="45720"/>
              </a:moveTo>
              <a:lnTo>
                <a:pt x="210947" y="76061"/>
              </a:lnTo>
              <a:lnTo>
                <a:pt x="0" y="76061"/>
              </a:lnTo>
              <a:lnTo>
                <a:pt x="0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6D1318-0314-4F91-8F59-1CF5747D7DCC}">
      <dsp:nvSpPr>
        <dsp:cNvPr id="0" name=""/>
        <dsp:cNvSpPr/>
      </dsp:nvSpPr>
      <dsp:spPr>
        <a:xfrm>
          <a:off x="1387056" y="516582"/>
          <a:ext cx="10670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6061"/>
              </a:lnTo>
              <a:lnTo>
                <a:pt x="1067018" y="76061"/>
              </a:lnTo>
              <a:lnTo>
                <a:pt x="1067018" y="1064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7A7DA2-C11C-43A4-8706-6E4105F350C9}">
      <dsp:nvSpPr>
        <dsp:cNvPr id="0" name=""/>
        <dsp:cNvSpPr/>
      </dsp:nvSpPr>
      <dsp:spPr>
        <a:xfrm>
          <a:off x="1543822" y="721750"/>
          <a:ext cx="34965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6061"/>
              </a:lnTo>
              <a:lnTo>
                <a:pt x="349652" y="76061"/>
              </a:lnTo>
              <a:lnTo>
                <a:pt x="349652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BD8759-C609-47AF-BBE3-B2F532728E2A}">
      <dsp:nvSpPr>
        <dsp:cNvPr id="0" name=""/>
        <dsp:cNvSpPr/>
      </dsp:nvSpPr>
      <dsp:spPr>
        <a:xfrm>
          <a:off x="1382514" y="972638"/>
          <a:ext cx="91440" cy="1329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925"/>
              </a:lnTo>
              <a:lnTo>
                <a:pt x="89065" y="1329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F7A4A7-7337-4A59-B987-EA1CFEF11FF9}">
      <dsp:nvSpPr>
        <dsp:cNvPr id="0" name=""/>
        <dsp:cNvSpPr/>
      </dsp:nvSpPr>
      <dsp:spPr>
        <a:xfrm>
          <a:off x="1498102" y="721750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3B8517-FA84-40CF-A54E-034D37BC68BF}">
      <dsp:nvSpPr>
        <dsp:cNvPr id="0" name=""/>
        <dsp:cNvSpPr/>
      </dsp:nvSpPr>
      <dsp:spPr>
        <a:xfrm>
          <a:off x="1032862" y="972638"/>
          <a:ext cx="91440" cy="1329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925"/>
              </a:lnTo>
              <a:lnTo>
                <a:pt x="89065" y="1329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013B0-5954-4793-83A6-0F23C6E90086}">
      <dsp:nvSpPr>
        <dsp:cNvPr id="0" name=""/>
        <dsp:cNvSpPr/>
      </dsp:nvSpPr>
      <dsp:spPr>
        <a:xfrm>
          <a:off x="1194169" y="721750"/>
          <a:ext cx="349652" cy="91440"/>
        </a:xfrm>
        <a:custGeom>
          <a:avLst/>
          <a:gdLst/>
          <a:ahLst/>
          <a:cxnLst/>
          <a:rect l="0" t="0" r="0" b="0"/>
          <a:pathLst>
            <a:path>
              <a:moveTo>
                <a:pt x="349652" y="45720"/>
              </a:moveTo>
              <a:lnTo>
                <a:pt x="349652" y="76061"/>
              </a:lnTo>
              <a:lnTo>
                <a:pt x="0" y="76061"/>
              </a:lnTo>
              <a:lnTo>
                <a:pt x="0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0FE987-EC0B-43C7-985C-8BC254B6F982}">
      <dsp:nvSpPr>
        <dsp:cNvPr id="0" name=""/>
        <dsp:cNvSpPr/>
      </dsp:nvSpPr>
      <dsp:spPr>
        <a:xfrm>
          <a:off x="1387056" y="516582"/>
          <a:ext cx="1567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6061"/>
              </a:lnTo>
              <a:lnTo>
                <a:pt x="156765" y="76061"/>
              </a:lnTo>
              <a:lnTo>
                <a:pt x="156765" y="1064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0EEF34-0B35-485F-9AE0-339B4C1B88A8}">
      <dsp:nvSpPr>
        <dsp:cNvPr id="0" name=""/>
        <dsp:cNvSpPr/>
      </dsp:nvSpPr>
      <dsp:spPr>
        <a:xfrm>
          <a:off x="683209" y="972638"/>
          <a:ext cx="91440" cy="1329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925"/>
              </a:lnTo>
              <a:lnTo>
                <a:pt x="89065" y="1329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A659FD-E37A-4532-9778-8B150BB01545}">
      <dsp:nvSpPr>
        <dsp:cNvPr id="0" name=""/>
        <dsp:cNvSpPr/>
      </dsp:nvSpPr>
      <dsp:spPr>
        <a:xfrm>
          <a:off x="798797" y="721750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4E4C2D-E552-48CB-B724-8A22B7470380}">
      <dsp:nvSpPr>
        <dsp:cNvPr id="0" name=""/>
        <dsp:cNvSpPr/>
      </dsp:nvSpPr>
      <dsp:spPr>
        <a:xfrm>
          <a:off x="844517" y="516582"/>
          <a:ext cx="542539" cy="91440"/>
        </a:xfrm>
        <a:custGeom>
          <a:avLst/>
          <a:gdLst/>
          <a:ahLst/>
          <a:cxnLst/>
          <a:rect l="0" t="0" r="0" b="0"/>
          <a:pathLst>
            <a:path>
              <a:moveTo>
                <a:pt x="542539" y="45720"/>
              </a:moveTo>
              <a:lnTo>
                <a:pt x="542539" y="76061"/>
              </a:lnTo>
              <a:lnTo>
                <a:pt x="0" y="76061"/>
              </a:lnTo>
              <a:lnTo>
                <a:pt x="0" y="1064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B453AE-CE7F-4C99-9F29-82A01785D3AF}">
      <dsp:nvSpPr>
        <dsp:cNvPr id="0" name=""/>
        <dsp:cNvSpPr/>
      </dsp:nvSpPr>
      <dsp:spPr>
        <a:xfrm>
          <a:off x="333557" y="972638"/>
          <a:ext cx="91440" cy="14572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5729"/>
              </a:lnTo>
              <a:lnTo>
                <a:pt x="89065" y="1457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04811F-443C-45AD-8CD2-4EBEB594ACB0}">
      <dsp:nvSpPr>
        <dsp:cNvPr id="0" name=""/>
        <dsp:cNvSpPr/>
      </dsp:nvSpPr>
      <dsp:spPr>
        <a:xfrm>
          <a:off x="320038" y="721750"/>
          <a:ext cx="17482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6061"/>
              </a:lnTo>
              <a:lnTo>
                <a:pt x="174826" y="76061"/>
              </a:lnTo>
              <a:lnTo>
                <a:pt x="174826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F9D521-7CBC-4944-AEE6-84B60D1219E1}">
      <dsp:nvSpPr>
        <dsp:cNvPr id="0" name=""/>
        <dsp:cNvSpPr/>
      </dsp:nvSpPr>
      <dsp:spPr>
        <a:xfrm>
          <a:off x="-16095" y="1205814"/>
          <a:ext cx="91440" cy="1329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925"/>
              </a:lnTo>
              <a:lnTo>
                <a:pt x="89065" y="1329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E952C5-C831-41A4-9B8A-DBAC2307D0CB}">
      <dsp:nvSpPr>
        <dsp:cNvPr id="0" name=""/>
        <dsp:cNvSpPr/>
      </dsp:nvSpPr>
      <dsp:spPr>
        <a:xfrm>
          <a:off x="99492" y="926918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F5F951-DBD5-4524-9D9C-24079664EACD}">
      <dsp:nvSpPr>
        <dsp:cNvPr id="0" name=""/>
        <dsp:cNvSpPr/>
      </dsp:nvSpPr>
      <dsp:spPr>
        <a:xfrm>
          <a:off x="145212" y="721750"/>
          <a:ext cx="174826" cy="91440"/>
        </a:xfrm>
        <a:custGeom>
          <a:avLst/>
          <a:gdLst/>
          <a:ahLst/>
          <a:cxnLst/>
          <a:rect l="0" t="0" r="0" b="0"/>
          <a:pathLst>
            <a:path>
              <a:moveTo>
                <a:pt x="174826" y="45720"/>
              </a:moveTo>
              <a:lnTo>
                <a:pt x="174826" y="76061"/>
              </a:lnTo>
              <a:lnTo>
                <a:pt x="0" y="76061"/>
              </a:lnTo>
              <a:lnTo>
                <a:pt x="0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FC0AC2-9A93-4C22-8C7E-6DC3EBFCC0AC}">
      <dsp:nvSpPr>
        <dsp:cNvPr id="0" name=""/>
        <dsp:cNvSpPr/>
      </dsp:nvSpPr>
      <dsp:spPr>
        <a:xfrm>
          <a:off x="320038" y="516582"/>
          <a:ext cx="1067018" cy="91440"/>
        </a:xfrm>
        <a:custGeom>
          <a:avLst/>
          <a:gdLst/>
          <a:ahLst/>
          <a:cxnLst/>
          <a:rect l="0" t="0" r="0" b="0"/>
          <a:pathLst>
            <a:path>
              <a:moveTo>
                <a:pt x="1067018" y="45720"/>
              </a:moveTo>
              <a:lnTo>
                <a:pt x="1067018" y="76061"/>
              </a:lnTo>
              <a:lnTo>
                <a:pt x="0" y="76061"/>
              </a:lnTo>
              <a:lnTo>
                <a:pt x="0" y="1064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32ACDA-E5CD-4570-B395-3E0078A2F4F6}">
      <dsp:nvSpPr>
        <dsp:cNvPr id="0" name=""/>
        <dsp:cNvSpPr/>
      </dsp:nvSpPr>
      <dsp:spPr>
        <a:xfrm>
          <a:off x="1242572" y="417817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242572" y="417817"/>
        <a:ext cx="288969" cy="144484"/>
      </dsp:txXfrm>
    </dsp:sp>
    <dsp:sp modelId="{15C07FAD-7033-49F8-83E3-2B2C1BA70C95}">
      <dsp:nvSpPr>
        <dsp:cNvPr id="0" name=""/>
        <dsp:cNvSpPr/>
      </dsp:nvSpPr>
      <dsp:spPr>
        <a:xfrm>
          <a:off x="175554" y="622985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75554" y="622985"/>
        <a:ext cx="288969" cy="144484"/>
      </dsp:txXfrm>
    </dsp:sp>
    <dsp:sp modelId="{994FC354-031B-4C45-90AE-76F32EF2349E}">
      <dsp:nvSpPr>
        <dsp:cNvPr id="0" name=""/>
        <dsp:cNvSpPr/>
      </dsp:nvSpPr>
      <dsp:spPr>
        <a:xfrm>
          <a:off x="727" y="828153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727" y="828153"/>
        <a:ext cx="288969" cy="144484"/>
      </dsp:txXfrm>
    </dsp:sp>
    <dsp:sp modelId="{385FEA89-D8A6-4409-8B3B-FBEB4F7653D1}">
      <dsp:nvSpPr>
        <dsp:cNvPr id="0" name=""/>
        <dsp:cNvSpPr/>
      </dsp:nvSpPr>
      <dsp:spPr>
        <a:xfrm>
          <a:off x="727" y="1033321"/>
          <a:ext cx="288969" cy="172492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727" y="1033321"/>
        <a:ext cx="288969" cy="172492"/>
      </dsp:txXfrm>
    </dsp:sp>
    <dsp:sp modelId="{B99E0AB4-A98D-4CF3-9C01-3ED770B25598}">
      <dsp:nvSpPr>
        <dsp:cNvPr id="0" name=""/>
        <dsp:cNvSpPr/>
      </dsp:nvSpPr>
      <dsp:spPr>
        <a:xfrm>
          <a:off x="72970" y="1266497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72970" y="1266497"/>
        <a:ext cx="288969" cy="144484"/>
      </dsp:txXfrm>
    </dsp:sp>
    <dsp:sp modelId="{1B79F46D-3C74-41AE-B4ED-FE3522554184}">
      <dsp:nvSpPr>
        <dsp:cNvPr id="0" name=""/>
        <dsp:cNvSpPr/>
      </dsp:nvSpPr>
      <dsp:spPr>
        <a:xfrm>
          <a:off x="350380" y="828153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350380" y="828153"/>
        <a:ext cx="288969" cy="144484"/>
      </dsp:txXfrm>
    </dsp:sp>
    <dsp:sp modelId="{28BEBC2C-9F62-4FDF-865E-EDCA672C6F24}">
      <dsp:nvSpPr>
        <dsp:cNvPr id="0" name=""/>
        <dsp:cNvSpPr/>
      </dsp:nvSpPr>
      <dsp:spPr>
        <a:xfrm>
          <a:off x="422622" y="1033321"/>
          <a:ext cx="288969" cy="170092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422622" y="1033321"/>
        <a:ext cx="288969" cy="170092"/>
      </dsp:txXfrm>
    </dsp:sp>
    <dsp:sp modelId="{1FAADD1D-3E60-42BD-AFD8-596F071DAFF1}">
      <dsp:nvSpPr>
        <dsp:cNvPr id="0" name=""/>
        <dsp:cNvSpPr/>
      </dsp:nvSpPr>
      <dsp:spPr>
        <a:xfrm>
          <a:off x="700032" y="622985"/>
          <a:ext cx="288969" cy="144484"/>
        </a:xfrm>
        <a:prstGeom prst="rect">
          <a:avLst/>
        </a:prstGeom>
        <a:solidFill>
          <a:srgbClr val="FC3D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700032" y="622985"/>
        <a:ext cx="288969" cy="144484"/>
      </dsp:txXfrm>
    </dsp:sp>
    <dsp:sp modelId="{5E7810CA-7702-48A1-B2D3-DC99DCEF4BB4}">
      <dsp:nvSpPr>
        <dsp:cNvPr id="0" name=""/>
        <dsp:cNvSpPr/>
      </dsp:nvSpPr>
      <dsp:spPr>
        <a:xfrm>
          <a:off x="700032" y="828153"/>
          <a:ext cx="288969" cy="144484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700032" y="828153"/>
        <a:ext cx="288969" cy="144484"/>
      </dsp:txXfrm>
    </dsp:sp>
    <dsp:sp modelId="{77C199D7-1264-4D89-A116-ED534E9F1BA0}">
      <dsp:nvSpPr>
        <dsp:cNvPr id="0" name=""/>
        <dsp:cNvSpPr/>
      </dsp:nvSpPr>
      <dsp:spPr>
        <a:xfrm>
          <a:off x="772275" y="1033321"/>
          <a:ext cx="288969" cy="144484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772275" y="1033321"/>
        <a:ext cx="288969" cy="144484"/>
      </dsp:txXfrm>
    </dsp:sp>
    <dsp:sp modelId="{DDCA20AD-1E72-4D8C-84B4-6557FC482FDF}">
      <dsp:nvSpPr>
        <dsp:cNvPr id="0" name=""/>
        <dsp:cNvSpPr/>
      </dsp:nvSpPr>
      <dsp:spPr>
        <a:xfrm>
          <a:off x="1399337" y="622985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399337" y="622985"/>
        <a:ext cx="288969" cy="144484"/>
      </dsp:txXfrm>
    </dsp:sp>
    <dsp:sp modelId="{42869374-0B18-4598-91FC-0D47CE505C76}">
      <dsp:nvSpPr>
        <dsp:cNvPr id="0" name=""/>
        <dsp:cNvSpPr/>
      </dsp:nvSpPr>
      <dsp:spPr>
        <a:xfrm>
          <a:off x="1049685" y="828153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049685" y="828153"/>
        <a:ext cx="288969" cy="144484"/>
      </dsp:txXfrm>
    </dsp:sp>
    <dsp:sp modelId="{553685A3-2B91-4CAA-951C-1CD1F04586F4}">
      <dsp:nvSpPr>
        <dsp:cNvPr id="0" name=""/>
        <dsp:cNvSpPr/>
      </dsp:nvSpPr>
      <dsp:spPr>
        <a:xfrm>
          <a:off x="1121927" y="1033321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121927" y="1033321"/>
        <a:ext cx="288969" cy="144484"/>
      </dsp:txXfrm>
    </dsp:sp>
    <dsp:sp modelId="{4159C869-3CE2-4236-8CD5-694245604611}">
      <dsp:nvSpPr>
        <dsp:cNvPr id="0" name=""/>
        <dsp:cNvSpPr/>
      </dsp:nvSpPr>
      <dsp:spPr>
        <a:xfrm>
          <a:off x="1399337" y="828153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399337" y="828153"/>
        <a:ext cx="288969" cy="144484"/>
      </dsp:txXfrm>
    </dsp:sp>
    <dsp:sp modelId="{D3833086-6700-48DB-A50B-8FD660012780}">
      <dsp:nvSpPr>
        <dsp:cNvPr id="0" name=""/>
        <dsp:cNvSpPr/>
      </dsp:nvSpPr>
      <dsp:spPr>
        <a:xfrm>
          <a:off x="1471580" y="1033321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471580" y="1033321"/>
        <a:ext cx="288969" cy="144484"/>
      </dsp:txXfrm>
    </dsp:sp>
    <dsp:sp modelId="{10F7FC48-065B-4979-ADE6-7110CD2499BC}">
      <dsp:nvSpPr>
        <dsp:cNvPr id="0" name=""/>
        <dsp:cNvSpPr/>
      </dsp:nvSpPr>
      <dsp:spPr>
        <a:xfrm>
          <a:off x="1748990" y="828153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748990" y="828153"/>
        <a:ext cx="288969" cy="144484"/>
      </dsp:txXfrm>
    </dsp:sp>
    <dsp:sp modelId="{1D097542-AA05-4B0E-9B0C-74F00ED8F22A}">
      <dsp:nvSpPr>
        <dsp:cNvPr id="0" name=""/>
        <dsp:cNvSpPr/>
      </dsp:nvSpPr>
      <dsp:spPr>
        <a:xfrm>
          <a:off x="2309590" y="622985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309590" y="622985"/>
        <a:ext cx="288969" cy="144484"/>
      </dsp:txXfrm>
    </dsp:sp>
    <dsp:sp modelId="{D272CF20-7C71-4972-82D7-928361A5A790}">
      <dsp:nvSpPr>
        <dsp:cNvPr id="0" name=""/>
        <dsp:cNvSpPr/>
      </dsp:nvSpPr>
      <dsp:spPr>
        <a:xfrm>
          <a:off x="2098643" y="828153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098643" y="828153"/>
        <a:ext cx="288969" cy="144484"/>
      </dsp:txXfrm>
    </dsp:sp>
    <dsp:sp modelId="{0204B66E-9D76-4C48-8094-2304999DCFBF}">
      <dsp:nvSpPr>
        <dsp:cNvPr id="0" name=""/>
        <dsp:cNvSpPr/>
      </dsp:nvSpPr>
      <dsp:spPr>
        <a:xfrm>
          <a:off x="2170885" y="1033321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170885" y="1033321"/>
        <a:ext cx="288969" cy="144484"/>
      </dsp:txXfrm>
    </dsp:sp>
    <dsp:sp modelId="{482ACDC1-5182-476B-B205-97914682E509}">
      <dsp:nvSpPr>
        <dsp:cNvPr id="0" name=""/>
        <dsp:cNvSpPr/>
      </dsp:nvSpPr>
      <dsp:spPr>
        <a:xfrm>
          <a:off x="2520537" y="828153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520537" y="828153"/>
        <a:ext cx="288969" cy="144484"/>
      </dsp:txXfrm>
    </dsp:sp>
    <dsp:sp modelId="{4D78A00F-ED58-48EA-B3C1-09C39C4B95CA}">
      <dsp:nvSpPr>
        <dsp:cNvPr id="0" name=""/>
        <dsp:cNvSpPr/>
      </dsp:nvSpPr>
      <dsp:spPr>
        <a:xfrm>
          <a:off x="2520537" y="1033321"/>
          <a:ext cx="288969" cy="166791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520537" y="1033321"/>
        <a:ext cx="288969" cy="166791"/>
      </dsp:txXfrm>
    </dsp:sp>
    <dsp:sp modelId="{B6C4BCD7-BDE3-41B6-AA75-59F2D8907594}">
      <dsp:nvSpPr>
        <dsp:cNvPr id="0" name=""/>
        <dsp:cNvSpPr/>
      </dsp:nvSpPr>
      <dsp:spPr>
        <a:xfrm>
          <a:off x="2592780" y="1260796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592780" y="1260796"/>
        <a:ext cx="288969" cy="1444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094D3F-B684-418F-B2DF-54C160C8F10B}">
      <dsp:nvSpPr>
        <dsp:cNvPr id="0" name=""/>
        <dsp:cNvSpPr/>
      </dsp:nvSpPr>
      <dsp:spPr>
        <a:xfrm>
          <a:off x="3200400" y="1425189"/>
          <a:ext cx="2264306" cy="3929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489"/>
              </a:lnTo>
              <a:lnTo>
                <a:pt x="2264306" y="196489"/>
              </a:lnTo>
              <a:lnTo>
                <a:pt x="2264306" y="3929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7FAFCF-D3FB-4095-BC22-D8FA769D4098}">
      <dsp:nvSpPr>
        <dsp:cNvPr id="0" name=""/>
        <dsp:cNvSpPr/>
      </dsp:nvSpPr>
      <dsp:spPr>
        <a:xfrm>
          <a:off x="2451868" y="2753831"/>
          <a:ext cx="280699" cy="8608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0810"/>
              </a:lnTo>
              <a:lnTo>
                <a:pt x="280699" y="86081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74B1C0-A979-4E1E-843C-19251646D902}">
      <dsp:nvSpPr>
        <dsp:cNvPr id="0" name=""/>
        <dsp:cNvSpPr/>
      </dsp:nvSpPr>
      <dsp:spPr>
        <a:xfrm>
          <a:off x="3154680" y="1425189"/>
          <a:ext cx="91440" cy="39297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29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9A1B6F-A133-4FFE-AB24-ACC4DEF0DD6A}">
      <dsp:nvSpPr>
        <dsp:cNvPr id="0" name=""/>
        <dsp:cNvSpPr/>
      </dsp:nvSpPr>
      <dsp:spPr>
        <a:xfrm>
          <a:off x="187562" y="2753831"/>
          <a:ext cx="280699" cy="8608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0810"/>
              </a:lnTo>
              <a:lnTo>
                <a:pt x="280699" y="86081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1B88AF-8559-4B16-ABA8-09753AFD9365}">
      <dsp:nvSpPr>
        <dsp:cNvPr id="0" name=""/>
        <dsp:cNvSpPr/>
      </dsp:nvSpPr>
      <dsp:spPr>
        <a:xfrm>
          <a:off x="936093" y="1425189"/>
          <a:ext cx="2264306" cy="392978"/>
        </a:xfrm>
        <a:custGeom>
          <a:avLst/>
          <a:gdLst/>
          <a:ahLst/>
          <a:cxnLst/>
          <a:rect l="0" t="0" r="0" b="0"/>
          <a:pathLst>
            <a:path>
              <a:moveTo>
                <a:pt x="2264306" y="0"/>
              </a:moveTo>
              <a:lnTo>
                <a:pt x="2264306" y="196489"/>
              </a:lnTo>
              <a:lnTo>
                <a:pt x="0" y="196489"/>
              </a:lnTo>
              <a:lnTo>
                <a:pt x="0" y="3929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32710F-A38A-45CB-A507-9B59F0A61B38}">
      <dsp:nvSpPr>
        <dsp:cNvPr id="0" name=""/>
        <dsp:cNvSpPr/>
      </dsp:nvSpPr>
      <dsp:spPr>
        <a:xfrm>
          <a:off x="2264736" y="489525"/>
          <a:ext cx="1871327" cy="935663"/>
        </a:xfrm>
        <a:prstGeom prst="rect">
          <a:avLst/>
        </a:prstGeom>
        <a:solidFill>
          <a:srgbClr val="FC3D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Sense</a:t>
          </a:r>
        </a:p>
      </dsp:txBody>
      <dsp:txXfrm>
        <a:off x="2264736" y="489525"/>
        <a:ext cx="1871327" cy="935663"/>
      </dsp:txXfrm>
    </dsp:sp>
    <dsp:sp modelId="{33080EAE-6DD7-401A-9423-43E33F8371A6}">
      <dsp:nvSpPr>
        <dsp:cNvPr id="0" name=""/>
        <dsp:cNvSpPr/>
      </dsp:nvSpPr>
      <dsp:spPr>
        <a:xfrm>
          <a:off x="429" y="1818168"/>
          <a:ext cx="1871327" cy="935663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Recognize Signal</a:t>
          </a:r>
        </a:p>
      </dsp:txBody>
      <dsp:txXfrm>
        <a:off x="429" y="1818168"/>
        <a:ext cx="1871327" cy="935663"/>
      </dsp:txXfrm>
    </dsp:sp>
    <dsp:sp modelId="{8B4A68D7-53A4-4681-9276-D190BC1758CB}">
      <dsp:nvSpPr>
        <dsp:cNvPr id="0" name=""/>
        <dsp:cNvSpPr/>
      </dsp:nvSpPr>
      <dsp:spPr>
        <a:xfrm>
          <a:off x="468261" y="3146810"/>
          <a:ext cx="1871327" cy="935663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Detect Signal</a:t>
          </a:r>
        </a:p>
      </dsp:txBody>
      <dsp:txXfrm>
        <a:off x="468261" y="3146810"/>
        <a:ext cx="1871327" cy="935663"/>
      </dsp:txXfrm>
    </dsp:sp>
    <dsp:sp modelId="{0215622F-C1C4-4A56-909D-B774269CBE91}">
      <dsp:nvSpPr>
        <dsp:cNvPr id="0" name=""/>
        <dsp:cNvSpPr/>
      </dsp:nvSpPr>
      <dsp:spPr>
        <a:xfrm>
          <a:off x="2264736" y="1818168"/>
          <a:ext cx="1871327" cy="935663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Process Signal</a:t>
          </a:r>
        </a:p>
      </dsp:txBody>
      <dsp:txXfrm>
        <a:off x="2264736" y="1818168"/>
        <a:ext cx="1871327" cy="935663"/>
      </dsp:txXfrm>
    </dsp:sp>
    <dsp:sp modelId="{1DF5AA4F-7E73-46D3-8268-6B03BB15FA78}">
      <dsp:nvSpPr>
        <dsp:cNvPr id="0" name=""/>
        <dsp:cNvSpPr/>
      </dsp:nvSpPr>
      <dsp:spPr>
        <a:xfrm>
          <a:off x="2732568" y="3146810"/>
          <a:ext cx="1871327" cy="935663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Identify Signal</a:t>
          </a:r>
        </a:p>
      </dsp:txBody>
      <dsp:txXfrm>
        <a:off x="2732568" y="3146810"/>
        <a:ext cx="1871327" cy="935663"/>
      </dsp:txXfrm>
    </dsp:sp>
    <dsp:sp modelId="{92282D5B-5C87-4F06-B3E8-F973E143AE89}">
      <dsp:nvSpPr>
        <dsp:cNvPr id="0" name=""/>
        <dsp:cNvSpPr/>
      </dsp:nvSpPr>
      <dsp:spPr>
        <a:xfrm>
          <a:off x="4529042" y="1818168"/>
          <a:ext cx="1871327" cy="935663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Distribute Signal </a:t>
          </a:r>
        </a:p>
      </dsp:txBody>
      <dsp:txXfrm>
        <a:off x="4529042" y="1818168"/>
        <a:ext cx="1871327" cy="93566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D79986-6EFA-41CF-940C-0582B843292C}">
      <dsp:nvSpPr>
        <dsp:cNvPr id="0" name=""/>
        <dsp:cNvSpPr/>
      </dsp:nvSpPr>
      <dsp:spPr>
        <a:xfrm>
          <a:off x="2503714" y="1200113"/>
          <a:ext cx="91440" cy="1329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925"/>
              </a:lnTo>
              <a:lnTo>
                <a:pt x="89065" y="1329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AD74A9-0EA8-43A0-B600-4326126F1188}">
      <dsp:nvSpPr>
        <dsp:cNvPr id="0" name=""/>
        <dsp:cNvSpPr/>
      </dsp:nvSpPr>
      <dsp:spPr>
        <a:xfrm>
          <a:off x="2619302" y="926918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80EDF6-A443-45C7-9781-D7D0E0EF3910}">
      <dsp:nvSpPr>
        <dsp:cNvPr id="0" name=""/>
        <dsp:cNvSpPr/>
      </dsp:nvSpPr>
      <dsp:spPr>
        <a:xfrm>
          <a:off x="2454074" y="721750"/>
          <a:ext cx="21094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6061"/>
              </a:lnTo>
              <a:lnTo>
                <a:pt x="210947" y="76061"/>
              </a:lnTo>
              <a:lnTo>
                <a:pt x="210947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C20B0B-73E6-4E43-9B16-3DD6C6D2C440}">
      <dsp:nvSpPr>
        <dsp:cNvPr id="0" name=""/>
        <dsp:cNvSpPr/>
      </dsp:nvSpPr>
      <dsp:spPr>
        <a:xfrm>
          <a:off x="2081819" y="972638"/>
          <a:ext cx="91440" cy="1329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925"/>
              </a:lnTo>
              <a:lnTo>
                <a:pt x="89065" y="1329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E69D44-8AE7-4964-BF6B-37EC0033ECE0}">
      <dsp:nvSpPr>
        <dsp:cNvPr id="0" name=""/>
        <dsp:cNvSpPr/>
      </dsp:nvSpPr>
      <dsp:spPr>
        <a:xfrm>
          <a:off x="2243127" y="721750"/>
          <a:ext cx="210947" cy="91440"/>
        </a:xfrm>
        <a:custGeom>
          <a:avLst/>
          <a:gdLst/>
          <a:ahLst/>
          <a:cxnLst/>
          <a:rect l="0" t="0" r="0" b="0"/>
          <a:pathLst>
            <a:path>
              <a:moveTo>
                <a:pt x="210947" y="45720"/>
              </a:moveTo>
              <a:lnTo>
                <a:pt x="210947" y="76061"/>
              </a:lnTo>
              <a:lnTo>
                <a:pt x="0" y="76061"/>
              </a:lnTo>
              <a:lnTo>
                <a:pt x="0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6D1318-0314-4F91-8F59-1CF5747D7DCC}">
      <dsp:nvSpPr>
        <dsp:cNvPr id="0" name=""/>
        <dsp:cNvSpPr/>
      </dsp:nvSpPr>
      <dsp:spPr>
        <a:xfrm>
          <a:off x="1387056" y="516582"/>
          <a:ext cx="10670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6061"/>
              </a:lnTo>
              <a:lnTo>
                <a:pt x="1067018" y="76061"/>
              </a:lnTo>
              <a:lnTo>
                <a:pt x="1067018" y="1064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7A7DA2-C11C-43A4-8706-6E4105F350C9}">
      <dsp:nvSpPr>
        <dsp:cNvPr id="0" name=""/>
        <dsp:cNvSpPr/>
      </dsp:nvSpPr>
      <dsp:spPr>
        <a:xfrm>
          <a:off x="1543822" y="721750"/>
          <a:ext cx="34965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6061"/>
              </a:lnTo>
              <a:lnTo>
                <a:pt x="349652" y="76061"/>
              </a:lnTo>
              <a:lnTo>
                <a:pt x="349652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BD8759-C609-47AF-BBE3-B2F532728E2A}">
      <dsp:nvSpPr>
        <dsp:cNvPr id="0" name=""/>
        <dsp:cNvSpPr/>
      </dsp:nvSpPr>
      <dsp:spPr>
        <a:xfrm>
          <a:off x="1382514" y="972638"/>
          <a:ext cx="91440" cy="1329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925"/>
              </a:lnTo>
              <a:lnTo>
                <a:pt x="89065" y="1329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F7A4A7-7337-4A59-B987-EA1CFEF11FF9}">
      <dsp:nvSpPr>
        <dsp:cNvPr id="0" name=""/>
        <dsp:cNvSpPr/>
      </dsp:nvSpPr>
      <dsp:spPr>
        <a:xfrm>
          <a:off x="1498102" y="721750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3B8517-FA84-40CF-A54E-034D37BC68BF}">
      <dsp:nvSpPr>
        <dsp:cNvPr id="0" name=""/>
        <dsp:cNvSpPr/>
      </dsp:nvSpPr>
      <dsp:spPr>
        <a:xfrm>
          <a:off x="1032862" y="972638"/>
          <a:ext cx="91440" cy="1329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925"/>
              </a:lnTo>
              <a:lnTo>
                <a:pt x="89065" y="1329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013B0-5954-4793-83A6-0F23C6E90086}">
      <dsp:nvSpPr>
        <dsp:cNvPr id="0" name=""/>
        <dsp:cNvSpPr/>
      </dsp:nvSpPr>
      <dsp:spPr>
        <a:xfrm>
          <a:off x="1194169" y="721750"/>
          <a:ext cx="349652" cy="91440"/>
        </a:xfrm>
        <a:custGeom>
          <a:avLst/>
          <a:gdLst/>
          <a:ahLst/>
          <a:cxnLst/>
          <a:rect l="0" t="0" r="0" b="0"/>
          <a:pathLst>
            <a:path>
              <a:moveTo>
                <a:pt x="349652" y="45720"/>
              </a:moveTo>
              <a:lnTo>
                <a:pt x="349652" y="76061"/>
              </a:lnTo>
              <a:lnTo>
                <a:pt x="0" y="76061"/>
              </a:lnTo>
              <a:lnTo>
                <a:pt x="0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0FE987-EC0B-43C7-985C-8BC254B6F982}">
      <dsp:nvSpPr>
        <dsp:cNvPr id="0" name=""/>
        <dsp:cNvSpPr/>
      </dsp:nvSpPr>
      <dsp:spPr>
        <a:xfrm>
          <a:off x="1387056" y="516582"/>
          <a:ext cx="1567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6061"/>
              </a:lnTo>
              <a:lnTo>
                <a:pt x="156765" y="76061"/>
              </a:lnTo>
              <a:lnTo>
                <a:pt x="156765" y="1064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0EEF34-0B35-485F-9AE0-339B4C1B88A8}">
      <dsp:nvSpPr>
        <dsp:cNvPr id="0" name=""/>
        <dsp:cNvSpPr/>
      </dsp:nvSpPr>
      <dsp:spPr>
        <a:xfrm>
          <a:off x="683209" y="972638"/>
          <a:ext cx="91440" cy="1329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925"/>
              </a:lnTo>
              <a:lnTo>
                <a:pt x="89065" y="1329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A659FD-E37A-4532-9778-8B150BB01545}">
      <dsp:nvSpPr>
        <dsp:cNvPr id="0" name=""/>
        <dsp:cNvSpPr/>
      </dsp:nvSpPr>
      <dsp:spPr>
        <a:xfrm>
          <a:off x="798797" y="721750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4E4C2D-E552-48CB-B724-8A22B7470380}">
      <dsp:nvSpPr>
        <dsp:cNvPr id="0" name=""/>
        <dsp:cNvSpPr/>
      </dsp:nvSpPr>
      <dsp:spPr>
        <a:xfrm>
          <a:off x="844517" y="516582"/>
          <a:ext cx="542539" cy="91440"/>
        </a:xfrm>
        <a:custGeom>
          <a:avLst/>
          <a:gdLst/>
          <a:ahLst/>
          <a:cxnLst/>
          <a:rect l="0" t="0" r="0" b="0"/>
          <a:pathLst>
            <a:path>
              <a:moveTo>
                <a:pt x="542539" y="45720"/>
              </a:moveTo>
              <a:lnTo>
                <a:pt x="542539" y="76061"/>
              </a:lnTo>
              <a:lnTo>
                <a:pt x="0" y="76061"/>
              </a:lnTo>
              <a:lnTo>
                <a:pt x="0" y="1064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B453AE-CE7F-4C99-9F29-82A01785D3AF}">
      <dsp:nvSpPr>
        <dsp:cNvPr id="0" name=""/>
        <dsp:cNvSpPr/>
      </dsp:nvSpPr>
      <dsp:spPr>
        <a:xfrm>
          <a:off x="333557" y="972638"/>
          <a:ext cx="91440" cy="14572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5729"/>
              </a:lnTo>
              <a:lnTo>
                <a:pt x="89065" y="1457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04811F-443C-45AD-8CD2-4EBEB594ACB0}">
      <dsp:nvSpPr>
        <dsp:cNvPr id="0" name=""/>
        <dsp:cNvSpPr/>
      </dsp:nvSpPr>
      <dsp:spPr>
        <a:xfrm>
          <a:off x="320038" y="721750"/>
          <a:ext cx="17482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6061"/>
              </a:lnTo>
              <a:lnTo>
                <a:pt x="174826" y="76061"/>
              </a:lnTo>
              <a:lnTo>
                <a:pt x="174826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F9D521-7CBC-4944-AEE6-84B60D1219E1}">
      <dsp:nvSpPr>
        <dsp:cNvPr id="0" name=""/>
        <dsp:cNvSpPr/>
      </dsp:nvSpPr>
      <dsp:spPr>
        <a:xfrm>
          <a:off x="-16095" y="1205814"/>
          <a:ext cx="91440" cy="1329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925"/>
              </a:lnTo>
              <a:lnTo>
                <a:pt x="89065" y="1329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E952C5-C831-41A4-9B8A-DBAC2307D0CB}">
      <dsp:nvSpPr>
        <dsp:cNvPr id="0" name=""/>
        <dsp:cNvSpPr/>
      </dsp:nvSpPr>
      <dsp:spPr>
        <a:xfrm>
          <a:off x="99492" y="926918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F5F951-DBD5-4524-9D9C-24079664EACD}">
      <dsp:nvSpPr>
        <dsp:cNvPr id="0" name=""/>
        <dsp:cNvSpPr/>
      </dsp:nvSpPr>
      <dsp:spPr>
        <a:xfrm>
          <a:off x="145212" y="721750"/>
          <a:ext cx="174826" cy="91440"/>
        </a:xfrm>
        <a:custGeom>
          <a:avLst/>
          <a:gdLst/>
          <a:ahLst/>
          <a:cxnLst/>
          <a:rect l="0" t="0" r="0" b="0"/>
          <a:pathLst>
            <a:path>
              <a:moveTo>
                <a:pt x="174826" y="45720"/>
              </a:moveTo>
              <a:lnTo>
                <a:pt x="174826" y="76061"/>
              </a:lnTo>
              <a:lnTo>
                <a:pt x="0" y="76061"/>
              </a:lnTo>
              <a:lnTo>
                <a:pt x="0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FC0AC2-9A93-4C22-8C7E-6DC3EBFCC0AC}">
      <dsp:nvSpPr>
        <dsp:cNvPr id="0" name=""/>
        <dsp:cNvSpPr/>
      </dsp:nvSpPr>
      <dsp:spPr>
        <a:xfrm>
          <a:off x="320038" y="516582"/>
          <a:ext cx="1067018" cy="91440"/>
        </a:xfrm>
        <a:custGeom>
          <a:avLst/>
          <a:gdLst/>
          <a:ahLst/>
          <a:cxnLst/>
          <a:rect l="0" t="0" r="0" b="0"/>
          <a:pathLst>
            <a:path>
              <a:moveTo>
                <a:pt x="1067018" y="45720"/>
              </a:moveTo>
              <a:lnTo>
                <a:pt x="1067018" y="76061"/>
              </a:lnTo>
              <a:lnTo>
                <a:pt x="0" y="76061"/>
              </a:lnTo>
              <a:lnTo>
                <a:pt x="0" y="1064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32ACDA-E5CD-4570-B395-3E0078A2F4F6}">
      <dsp:nvSpPr>
        <dsp:cNvPr id="0" name=""/>
        <dsp:cNvSpPr/>
      </dsp:nvSpPr>
      <dsp:spPr>
        <a:xfrm>
          <a:off x="1242572" y="417817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242572" y="417817"/>
        <a:ext cx="288969" cy="144484"/>
      </dsp:txXfrm>
    </dsp:sp>
    <dsp:sp modelId="{15C07FAD-7033-49F8-83E3-2B2C1BA70C95}">
      <dsp:nvSpPr>
        <dsp:cNvPr id="0" name=""/>
        <dsp:cNvSpPr/>
      </dsp:nvSpPr>
      <dsp:spPr>
        <a:xfrm>
          <a:off x="175554" y="622985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75554" y="622985"/>
        <a:ext cx="288969" cy="144484"/>
      </dsp:txXfrm>
    </dsp:sp>
    <dsp:sp modelId="{994FC354-031B-4C45-90AE-76F32EF2349E}">
      <dsp:nvSpPr>
        <dsp:cNvPr id="0" name=""/>
        <dsp:cNvSpPr/>
      </dsp:nvSpPr>
      <dsp:spPr>
        <a:xfrm>
          <a:off x="727" y="828153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727" y="828153"/>
        <a:ext cx="288969" cy="144484"/>
      </dsp:txXfrm>
    </dsp:sp>
    <dsp:sp modelId="{385FEA89-D8A6-4409-8B3B-FBEB4F7653D1}">
      <dsp:nvSpPr>
        <dsp:cNvPr id="0" name=""/>
        <dsp:cNvSpPr/>
      </dsp:nvSpPr>
      <dsp:spPr>
        <a:xfrm>
          <a:off x="727" y="1033321"/>
          <a:ext cx="288969" cy="172492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727" y="1033321"/>
        <a:ext cx="288969" cy="172492"/>
      </dsp:txXfrm>
    </dsp:sp>
    <dsp:sp modelId="{B99E0AB4-A98D-4CF3-9C01-3ED770B25598}">
      <dsp:nvSpPr>
        <dsp:cNvPr id="0" name=""/>
        <dsp:cNvSpPr/>
      </dsp:nvSpPr>
      <dsp:spPr>
        <a:xfrm>
          <a:off x="72970" y="1266497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72970" y="1266497"/>
        <a:ext cx="288969" cy="144484"/>
      </dsp:txXfrm>
    </dsp:sp>
    <dsp:sp modelId="{1B79F46D-3C74-41AE-B4ED-FE3522554184}">
      <dsp:nvSpPr>
        <dsp:cNvPr id="0" name=""/>
        <dsp:cNvSpPr/>
      </dsp:nvSpPr>
      <dsp:spPr>
        <a:xfrm>
          <a:off x="350380" y="828153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350380" y="828153"/>
        <a:ext cx="288969" cy="144484"/>
      </dsp:txXfrm>
    </dsp:sp>
    <dsp:sp modelId="{28BEBC2C-9F62-4FDF-865E-EDCA672C6F24}">
      <dsp:nvSpPr>
        <dsp:cNvPr id="0" name=""/>
        <dsp:cNvSpPr/>
      </dsp:nvSpPr>
      <dsp:spPr>
        <a:xfrm>
          <a:off x="422622" y="1033321"/>
          <a:ext cx="288969" cy="170092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422622" y="1033321"/>
        <a:ext cx="288969" cy="170092"/>
      </dsp:txXfrm>
    </dsp:sp>
    <dsp:sp modelId="{1FAADD1D-3E60-42BD-AFD8-596F071DAFF1}">
      <dsp:nvSpPr>
        <dsp:cNvPr id="0" name=""/>
        <dsp:cNvSpPr/>
      </dsp:nvSpPr>
      <dsp:spPr>
        <a:xfrm>
          <a:off x="700032" y="622985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700032" y="622985"/>
        <a:ext cx="288969" cy="144484"/>
      </dsp:txXfrm>
    </dsp:sp>
    <dsp:sp modelId="{5E7810CA-7702-48A1-B2D3-DC99DCEF4BB4}">
      <dsp:nvSpPr>
        <dsp:cNvPr id="0" name=""/>
        <dsp:cNvSpPr/>
      </dsp:nvSpPr>
      <dsp:spPr>
        <a:xfrm>
          <a:off x="700032" y="828153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700032" y="828153"/>
        <a:ext cx="288969" cy="144484"/>
      </dsp:txXfrm>
    </dsp:sp>
    <dsp:sp modelId="{77C199D7-1264-4D89-A116-ED534E9F1BA0}">
      <dsp:nvSpPr>
        <dsp:cNvPr id="0" name=""/>
        <dsp:cNvSpPr/>
      </dsp:nvSpPr>
      <dsp:spPr>
        <a:xfrm>
          <a:off x="772275" y="1033321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772275" y="1033321"/>
        <a:ext cx="288969" cy="144484"/>
      </dsp:txXfrm>
    </dsp:sp>
    <dsp:sp modelId="{DDCA20AD-1E72-4D8C-84B4-6557FC482FDF}">
      <dsp:nvSpPr>
        <dsp:cNvPr id="0" name=""/>
        <dsp:cNvSpPr/>
      </dsp:nvSpPr>
      <dsp:spPr>
        <a:xfrm>
          <a:off x="1399337" y="622985"/>
          <a:ext cx="288969" cy="144484"/>
        </a:xfrm>
        <a:prstGeom prst="rect">
          <a:avLst/>
        </a:prstGeom>
        <a:solidFill>
          <a:srgbClr val="FC3D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399337" y="622985"/>
        <a:ext cx="288969" cy="144484"/>
      </dsp:txXfrm>
    </dsp:sp>
    <dsp:sp modelId="{42869374-0B18-4598-91FC-0D47CE505C76}">
      <dsp:nvSpPr>
        <dsp:cNvPr id="0" name=""/>
        <dsp:cNvSpPr/>
      </dsp:nvSpPr>
      <dsp:spPr>
        <a:xfrm>
          <a:off x="1049685" y="828153"/>
          <a:ext cx="288969" cy="144484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049685" y="828153"/>
        <a:ext cx="288969" cy="144484"/>
      </dsp:txXfrm>
    </dsp:sp>
    <dsp:sp modelId="{553685A3-2B91-4CAA-951C-1CD1F04586F4}">
      <dsp:nvSpPr>
        <dsp:cNvPr id="0" name=""/>
        <dsp:cNvSpPr/>
      </dsp:nvSpPr>
      <dsp:spPr>
        <a:xfrm>
          <a:off x="1121927" y="1033321"/>
          <a:ext cx="288969" cy="144484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121927" y="1033321"/>
        <a:ext cx="288969" cy="144484"/>
      </dsp:txXfrm>
    </dsp:sp>
    <dsp:sp modelId="{4159C869-3CE2-4236-8CD5-694245604611}">
      <dsp:nvSpPr>
        <dsp:cNvPr id="0" name=""/>
        <dsp:cNvSpPr/>
      </dsp:nvSpPr>
      <dsp:spPr>
        <a:xfrm>
          <a:off x="1399337" y="828153"/>
          <a:ext cx="288969" cy="144484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399337" y="828153"/>
        <a:ext cx="288969" cy="144484"/>
      </dsp:txXfrm>
    </dsp:sp>
    <dsp:sp modelId="{D3833086-6700-48DB-A50B-8FD660012780}">
      <dsp:nvSpPr>
        <dsp:cNvPr id="0" name=""/>
        <dsp:cNvSpPr/>
      </dsp:nvSpPr>
      <dsp:spPr>
        <a:xfrm>
          <a:off x="1471580" y="1033321"/>
          <a:ext cx="288969" cy="144484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471580" y="1033321"/>
        <a:ext cx="288969" cy="144484"/>
      </dsp:txXfrm>
    </dsp:sp>
    <dsp:sp modelId="{10F7FC48-065B-4979-ADE6-7110CD2499BC}">
      <dsp:nvSpPr>
        <dsp:cNvPr id="0" name=""/>
        <dsp:cNvSpPr/>
      </dsp:nvSpPr>
      <dsp:spPr>
        <a:xfrm>
          <a:off x="1748990" y="828153"/>
          <a:ext cx="288969" cy="144484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748990" y="828153"/>
        <a:ext cx="288969" cy="144484"/>
      </dsp:txXfrm>
    </dsp:sp>
    <dsp:sp modelId="{1D097542-AA05-4B0E-9B0C-74F00ED8F22A}">
      <dsp:nvSpPr>
        <dsp:cNvPr id="0" name=""/>
        <dsp:cNvSpPr/>
      </dsp:nvSpPr>
      <dsp:spPr>
        <a:xfrm>
          <a:off x="2309590" y="622985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309590" y="622985"/>
        <a:ext cx="288969" cy="144484"/>
      </dsp:txXfrm>
    </dsp:sp>
    <dsp:sp modelId="{D272CF20-7C71-4972-82D7-928361A5A790}">
      <dsp:nvSpPr>
        <dsp:cNvPr id="0" name=""/>
        <dsp:cNvSpPr/>
      </dsp:nvSpPr>
      <dsp:spPr>
        <a:xfrm>
          <a:off x="2098643" y="828153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098643" y="828153"/>
        <a:ext cx="288969" cy="144484"/>
      </dsp:txXfrm>
    </dsp:sp>
    <dsp:sp modelId="{0204B66E-9D76-4C48-8094-2304999DCFBF}">
      <dsp:nvSpPr>
        <dsp:cNvPr id="0" name=""/>
        <dsp:cNvSpPr/>
      </dsp:nvSpPr>
      <dsp:spPr>
        <a:xfrm>
          <a:off x="2170885" y="1033321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170885" y="1033321"/>
        <a:ext cx="288969" cy="144484"/>
      </dsp:txXfrm>
    </dsp:sp>
    <dsp:sp modelId="{482ACDC1-5182-476B-B205-97914682E509}">
      <dsp:nvSpPr>
        <dsp:cNvPr id="0" name=""/>
        <dsp:cNvSpPr/>
      </dsp:nvSpPr>
      <dsp:spPr>
        <a:xfrm>
          <a:off x="2520537" y="828153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520537" y="828153"/>
        <a:ext cx="288969" cy="144484"/>
      </dsp:txXfrm>
    </dsp:sp>
    <dsp:sp modelId="{4D78A00F-ED58-48EA-B3C1-09C39C4B95CA}">
      <dsp:nvSpPr>
        <dsp:cNvPr id="0" name=""/>
        <dsp:cNvSpPr/>
      </dsp:nvSpPr>
      <dsp:spPr>
        <a:xfrm>
          <a:off x="2520537" y="1033321"/>
          <a:ext cx="288969" cy="166791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520537" y="1033321"/>
        <a:ext cx="288969" cy="166791"/>
      </dsp:txXfrm>
    </dsp:sp>
    <dsp:sp modelId="{B6C4BCD7-BDE3-41B6-AA75-59F2D8907594}">
      <dsp:nvSpPr>
        <dsp:cNvPr id="0" name=""/>
        <dsp:cNvSpPr/>
      </dsp:nvSpPr>
      <dsp:spPr>
        <a:xfrm>
          <a:off x="2592780" y="1260796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592780" y="1260796"/>
        <a:ext cx="288969" cy="14448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094D3F-B684-418F-B2DF-54C160C8F10B}">
      <dsp:nvSpPr>
        <dsp:cNvPr id="0" name=""/>
        <dsp:cNvSpPr/>
      </dsp:nvSpPr>
      <dsp:spPr>
        <a:xfrm>
          <a:off x="2585962" y="3529873"/>
          <a:ext cx="218109" cy="6726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2628"/>
              </a:lnTo>
              <a:lnTo>
                <a:pt x="218109" y="67262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7FAFCF-D3FB-4095-BC22-D8FA769D4098}">
      <dsp:nvSpPr>
        <dsp:cNvPr id="0" name=""/>
        <dsp:cNvSpPr/>
      </dsp:nvSpPr>
      <dsp:spPr>
        <a:xfrm>
          <a:off x="3121867" y="1773244"/>
          <a:ext cx="91440" cy="3070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70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74B1C0-A979-4E1E-843C-19251646D902}">
      <dsp:nvSpPr>
        <dsp:cNvPr id="0" name=""/>
        <dsp:cNvSpPr/>
      </dsp:nvSpPr>
      <dsp:spPr>
        <a:xfrm>
          <a:off x="2102198" y="735057"/>
          <a:ext cx="1065389" cy="3070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534"/>
              </a:lnTo>
              <a:lnTo>
                <a:pt x="1065389" y="153534"/>
              </a:lnTo>
              <a:lnTo>
                <a:pt x="1065389" y="3070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9A1B6F-A133-4FFE-AB24-ACC4DEF0DD6A}">
      <dsp:nvSpPr>
        <dsp:cNvPr id="0" name=""/>
        <dsp:cNvSpPr/>
      </dsp:nvSpPr>
      <dsp:spPr>
        <a:xfrm>
          <a:off x="451915" y="1773244"/>
          <a:ext cx="219335" cy="8089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8909"/>
              </a:lnTo>
              <a:lnTo>
                <a:pt x="219335" y="8089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1B88AF-8559-4B16-ABA8-09753AFD9365}">
      <dsp:nvSpPr>
        <dsp:cNvPr id="0" name=""/>
        <dsp:cNvSpPr/>
      </dsp:nvSpPr>
      <dsp:spPr>
        <a:xfrm>
          <a:off x="1036809" y="735057"/>
          <a:ext cx="1065389" cy="307069"/>
        </a:xfrm>
        <a:custGeom>
          <a:avLst/>
          <a:gdLst/>
          <a:ahLst/>
          <a:cxnLst/>
          <a:rect l="0" t="0" r="0" b="0"/>
          <a:pathLst>
            <a:path>
              <a:moveTo>
                <a:pt x="1065389" y="0"/>
              </a:moveTo>
              <a:lnTo>
                <a:pt x="1065389" y="153534"/>
              </a:lnTo>
              <a:lnTo>
                <a:pt x="0" y="153534"/>
              </a:lnTo>
              <a:lnTo>
                <a:pt x="0" y="3070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32710F-A38A-45CB-A507-9B59F0A61B38}">
      <dsp:nvSpPr>
        <dsp:cNvPr id="0" name=""/>
        <dsp:cNvSpPr/>
      </dsp:nvSpPr>
      <dsp:spPr>
        <a:xfrm>
          <a:off x="1371080" y="3938"/>
          <a:ext cx="1462236" cy="731118"/>
        </a:xfrm>
        <a:prstGeom prst="rect">
          <a:avLst/>
        </a:prstGeom>
        <a:solidFill>
          <a:srgbClr val="FC3D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Lander</a:t>
          </a:r>
        </a:p>
      </dsp:txBody>
      <dsp:txXfrm>
        <a:off x="1371080" y="3938"/>
        <a:ext cx="1462236" cy="731118"/>
      </dsp:txXfrm>
    </dsp:sp>
    <dsp:sp modelId="{33080EAE-6DD7-401A-9423-43E33F8371A6}">
      <dsp:nvSpPr>
        <dsp:cNvPr id="0" name=""/>
        <dsp:cNvSpPr/>
      </dsp:nvSpPr>
      <dsp:spPr>
        <a:xfrm>
          <a:off x="305691" y="1042126"/>
          <a:ext cx="1462236" cy="731118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Stabilize</a:t>
          </a:r>
        </a:p>
      </dsp:txBody>
      <dsp:txXfrm>
        <a:off x="305691" y="1042126"/>
        <a:ext cx="1462236" cy="731118"/>
      </dsp:txXfrm>
    </dsp:sp>
    <dsp:sp modelId="{8B4A68D7-53A4-4681-9276-D190BC1758CB}">
      <dsp:nvSpPr>
        <dsp:cNvPr id="0" name=""/>
        <dsp:cNvSpPr/>
      </dsp:nvSpPr>
      <dsp:spPr>
        <a:xfrm>
          <a:off x="671250" y="2080314"/>
          <a:ext cx="1462236" cy="1003679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Halt Mechanical Motion</a:t>
          </a:r>
        </a:p>
      </dsp:txBody>
      <dsp:txXfrm>
        <a:off x="671250" y="2080314"/>
        <a:ext cx="1462236" cy="1003679"/>
      </dsp:txXfrm>
    </dsp:sp>
    <dsp:sp modelId="{0215622F-C1C4-4A56-909D-B774269CBE91}">
      <dsp:nvSpPr>
        <dsp:cNvPr id="0" name=""/>
        <dsp:cNvSpPr/>
      </dsp:nvSpPr>
      <dsp:spPr>
        <a:xfrm>
          <a:off x="2436469" y="1042126"/>
          <a:ext cx="1462236" cy="731118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Level</a:t>
          </a:r>
        </a:p>
      </dsp:txBody>
      <dsp:txXfrm>
        <a:off x="2436469" y="1042126"/>
        <a:ext cx="1462236" cy="731118"/>
      </dsp:txXfrm>
    </dsp:sp>
    <dsp:sp modelId="{1DF5AA4F-7E73-46D3-8268-6B03BB15FA78}">
      <dsp:nvSpPr>
        <dsp:cNvPr id="0" name=""/>
        <dsp:cNvSpPr/>
      </dsp:nvSpPr>
      <dsp:spPr>
        <a:xfrm>
          <a:off x="2440556" y="2080314"/>
          <a:ext cx="1454062" cy="1449558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Transform Electricity Into Mechanical Motion</a:t>
          </a:r>
        </a:p>
      </dsp:txBody>
      <dsp:txXfrm>
        <a:off x="2440556" y="2080314"/>
        <a:ext cx="1454062" cy="1449558"/>
      </dsp:txXfrm>
    </dsp:sp>
    <dsp:sp modelId="{92282D5B-5C87-4F06-B3E8-F973E143AE89}">
      <dsp:nvSpPr>
        <dsp:cNvPr id="0" name=""/>
        <dsp:cNvSpPr/>
      </dsp:nvSpPr>
      <dsp:spPr>
        <a:xfrm>
          <a:off x="2804072" y="3836942"/>
          <a:ext cx="1462236" cy="731118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Identify Angle Offset</a:t>
          </a:r>
        </a:p>
      </dsp:txBody>
      <dsp:txXfrm>
        <a:off x="2804072" y="3836942"/>
        <a:ext cx="1462236" cy="7311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D79986-6EFA-41CF-940C-0582B843292C}">
      <dsp:nvSpPr>
        <dsp:cNvPr id="0" name=""/>
        <dsp:cNvSpPr/>
      </dsp:nvSpPr>
      <dsp:spPr>
        <a:xfrm>
          <a:off x="2503714" y="1200113"/>
          <a:ext cx="91440" cy="1329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925"/>
              </a:lnTo>
              <a:lnTo>
                <a:pt x="89065" y="1329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AD74A9-0EA8-43A0-B600-4326126F1188}">
      <dsp:nvSpPr>
        <dsp:cNvPr id="0" name=""/>
        <dsp:cNvSpPr/>
      </dsp:nvSpPr>
      <dsp:spPr>
        <a:xfrm>
          <a:off x="2619302" y="926918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80EDF6-A443-45C7-9781-D7D0E0EF3910}">
      <dsp:nvSpPr>
        <dsp:cNvPr id="0" name=""/>
        <dsp:cNvSpPr/>
      </dsp:nvSpPr>
      <dsp:spPr>
        <a:xfrm>
          <a:off x="2454074" y="721750"/>
          <a:ext cx="21094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6061"/>
              </a:lnTo>
              <a:lnTo>
                <a:pt x="210947" y="76061"/>
              </a:lnTo>
              <a:lnTo>
                <a:pt x="210947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C20B0B-73E6-4E43-9B16-3DD6C6D2C440}">
      <dsp:nvSpPr>
        <dsp:cNvPr id="0" name=""/>
        <dsp:cNvSpPr/>
      </dsp:nvSpPr>
      <dsp:spPr>
        <a:xfrm>
          <a:off x="2081819" y="972638"/>
          <a:ext cx="91440" cy="1329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925"/>
              </a:lnTo>
              <a:lnTo>
                <a:pt x="89065" y="1329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E69D44-8AE7-4964-BF6B-37EC0033ECE0}">
      <dsp:nvSpPr>
        <dsp:cNvPr id="0" name=""/>
        <dsp:cNvSpPr/>
      </dsp:nvSpPr>
      <dsp:spPr>
        <a:xfrm>
          <a:off x="2243127" y="721750"/>
          <a:ext cx="210947" cy="91440"/>
        </a:xfrm>
        <a:custGeom>
          <a:avLst/>
          <a:gdLst/>
          <a:ahLst/>
          <a:cxnLst/>
          <a:rect l="0" t="0" r="0" b="0"/>
          <a:pathLst>
            <a:path>
              <a:moveTo>
                <a:pt x="210947" y="45720"/>
              </a:moveTo>
              <a:lnTo>
                <a:pt x="210947" y="76061"/>
              </a:lnTo>
              <a:lnTo>
                <a:pt x="0" y="76061"/>
              </a:lnTo>
              <a:lnTo>
                <a:pt x="0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6D1318-0314-4F91-8F59-1CF5747D7DCC}">
      <dsp:nvSpPr>
        <dsp:cNvPr id="0" name=""/>
        <dsp:cNvSpPr/>
      </dsp:nvSpPr>
      <dsp:spPr>
        <a:xfrm>
          <a:off x="1387056" y="516582"/>
          <a:ext cx="10670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6061"/>
              </a:lnTo>
              <a:lnTo>
                <a:pt x="1067018" y="76061"/>
              </a:lnTo>
              <a:lnTo>
                <a:pt x="1067018" y="1064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7A7DA2-C11C-43A4-8706-6E4105F350C9}">
      <dsp:nvSpPr>
        <dsp:cNvPr id="0" name=""/>
        <dsp:cNvSpPr/>
      </dsp:nvSpPr>
      <dsp:spPr>
        <a:xfrm>
          <a:off x="1543822" y="721750"/>
          <a:ext cx="34965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6061"/>
              </a:lnTo>
              <a:lnTo>
                <a:pt x="349652" y="76061"/>
              </a:lnTo>
              <a:lnTo>
                <a:pt x="349652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BD8759-C609-47AF-BBE3-B2F532728E2A}">
      <dsp:nvSpPr>
        <dsp:cNvPr id="0" name=""/>
        <dsp:cNvSpPr/>
      </dsp:nvSpPr>
      <dsp:spPr>
        <a:xfrm>
          <a:off x="1382514" y="972638"/>
          <a:ext cx="91440" cy="1329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925"/>
              </a:lnTo>
              <a:lnTo>
                <a:pt x="89065" y="1329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F7A4A7-7337-4A59-B987-EA1CFEF11FF9}">
      <dsp:nvSpPr>
        <dsp:cNvPr id="0" name=""/>
        <dsp:cNvSpPr/>
      </dsp:nvSpPr>
      <dsp:spPr>
        <a:xfrm>
          <a:off x="1498102" y="721750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3B8517-FA84-40CF-A54E-034D37BC68BF}">
      <dsp:nvSpPr>
        <dsp:cNvPr id="0" name=""/>
        <dsp:cNvSpPr/>
      </dsp:nvSpPr>
      <dsp:spPr>
        <a:xfrm>
          <a:off x="1032862" y="972638"/>
          <a:ext cx="91440" cy="1329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925"/>
              </a:lnTo>
              <a:lnTo>
                <a:pt x="89065" y="1329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013B0-5954-4793-83A6-0F23C6E90086}">
      <dsp:nvSpPr>
        <dsp:cNvPr id="0" name=""/>
        <dsp:cNvSpPr/>
      </dsp:nvSpPr>
      <dsp:spPr>
        <a:xfrm>
          <a:off x="1194169" y="721750"/>
          <a:ext cx="349652" cy="91440"/>
        </a:xfrm>
        <a:custGeom>
          <a:avLst/>
          <a:gdLst/>
          <a:ahLst/>
          <a:cxnLst/>
          <a:rect l="0" t="0" r="0" b="0"/>
          <a:pathLst>
            <a:path>
              <a:moveTo>
                <a:pt x="349652" y="45720"/>
              </a:moveTo>
              <a:lnTo>
                <a:pt x="349652" y="76061"/>
              </a:lnTo>
              <a:lnTo>
                <a:pt x="0" y="76061"/>
              </a:lnTo>
              <a:lnTo>
                <a:pt x="0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0FE987-EC0B-43C7-985C-8BC254B6F982}">
      <dsp:nvSpPr>
        <dsp:cNvPr id="0" name=""/>
        <dsp:cNvSpPr/>
      </dsp:nvSpPr>
      <dsp:spPr>
        <a:xfrm>
          <a:off x="1387056" y="516582"/>
          <a:ext cx="1567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6061"/>
              </a:lnTo>
              <a:lnTo>
                <a:pt x="156765" y="76061"/>
              </a:lnTo>
              <a:lnTo>
                <a:pt x="156765" y="1064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0EEF34-0B35-485F-9AE0-339B4C1B88A8}">
      <dsp:nvSpPr>
        <dsp:cNvPr id="0" name=""/>
        <dsp:cNvSpPr/>
      </dsp:nvSpPr>
      <dsp:spPr>
        <a:xfrm>
          <a:off x="683209" y="972638"/>
          <a:ext cx="91440" cy="1329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925"/>
              </a:lnTo>
              <a:lnTo>
                <a:pt x="89065" y="1329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A659FD-E37A-4532-9778-8B150BB01545}">
      <dsp:nvSpPr>
        <dsp:cNvPr id="0" name=""/>
        <dsp:cNvSpPr/>
      </dsp:nvSpPr>
      <dsp:spPr>
        <a:xfrm>
          <a:off x="798797" y="721750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4E4C2D-E552-48CB-B724-8A22B7470380}">
      <dsp:nvSpPr>
        <dsp:cNvPr id="0" name=""/>
        <dsp:cNvSpPr/>
      </dsp:nvSpPr>
      <dsp:spPr>
        <a:xfrm>
          <a:off x="844517" y="516582"/>
          <a:ext cx="542539" cy="91440"/>
        </a:xfrm>
        <a:custGeom>
          <a:avLst/>
          <a:gdLst/>
          <a:ahLst/>
          <a:cxnLst/>
          <a:rect l="0" t="0" r="0" b="0"/>
          <a:pathLst>
            <a:path>
              <a:moveTo>
                <a:pt x="542539" y="45720"/>
              </a:moveTo>
              <a:lnTo>
                <a:pt x="542539" y="76061"/>
              </a:lnTo>
              <a:lnTo>
                <a:pt x="0" y="76061"/>
              </a:lnTo>
              <a:lnTo>
                <a:pt x="0" y="1064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B453AE-CE7F-4C99-9F29-82A01785D3AF}">
      <dsp:nvSpPr>
        <dsp:cNvPr id="0" name=""/>
        <dsp:cNvSpPr/>
      </dsp:nvSpPr>
      <dsp:spPr>
        <a:xfrm>
          <a:off x="333557" y="972638"/>
          <a:ext cx="91440" cy="14572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5729"/>
              </a:lnTo>
              <a:lnTo>
                <a:pt x="89065" y="1457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04811F-443C-45AD-8CD2-4EBEB594ACB0}">
      <dsp:nvSpPr>
        <dsp:cNvPr id="0" name=""/>
        <dsp:cNvSpPr/>
      </dsp:nvSpPr>
      <dsp:spPr>
        <a:xfrm>
          <a:off x="320038" y="721750"/>
          <a:ext cx="17482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6061"/>
              </a:lnTo>
              <a:lnTo>
                <a:pt x="174826" y="76061"/>
              </a:lnTo>
              <a:lnTo>
                <a:pt x="174826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F9D521-7CBC-4944-AEE6-84B60D1219E1}">
      <dsp:nvSpPr>
        <dsp:cNvPr id="0" name=""/>
        <dsp:cNvSpPr/>
      </dsp:nvSpPr>
      <dsp:spPr>
        <a:xfrm>
          <a:off x="-16095" y="1205814"/>
          <a:ext cx="91440" cy="1329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925"/>
              </a:lnTo>
              <a:lnTo>
                <a:pt x="89065" y="1329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E952C5-C831-41A4-9B8A-DBAC2307D0CB}">
      <dsp:nvSpPr>
        <dsp:cNvPr id="0" name=""/>
        <dsp:cNvSpPr/>
      </dsp:nvSpPr>
      <dsp:spPr>
        <a:xfrm>
          <a:off x="99492" y="926918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F5F951-DBD5-4524-9D9C-24079664EACD}">
      <dsp:nvSpPr>
        <dsp:cNvPr id="0" name=""/>
        <dsp:cNvSpPr/>
      </dsp:nvSpPr>
      <dsp:spPr>
        <a:xfrm>
          <a:off x="145212" y="721750"/>
          <a:ext cx="174826" cy="91440"/>
        </a:xfrm>
        <a:custGeom>
          <a:avLst/>
          <a:gdLst/>
          <a:ahLst/>
          <a:cxnLst/>
          <a:rect l="0" t="0" r="0" b="0"/>
          <a:pathLst>
            <a:path>
              <a:moveTo>
                <a:pt x="174826" y="45720"/>
              </a:moveTo>
              <a:lnTo>
                <a:pt x="174826" y="76061"/>
              </a:lnTo>
              <a:lnTo>
                <a:pt x="0" y="76061"/>
              </a:lnTo>
              <a:lnTo>
                <a:pt x="0" y="106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FC0AC2-9A93-4C22-8C7E-6DC3EBFCC0AC}">
      <dsp:nvSpPr>
        <dsp:cNvPr id="0" name=""/>
        <dsp:cNvSpPr/>
      </dsp:nvSpPr>
      <dsp:spPr>
        <a:xfrm>
          <a:off x="320038" y="516582"/>
          <a:ext cx="1067018" cy="91440"/>
        </a:xfrm>
        <a:custGeom>
          <a:avLst/>
          <a:gdLst/>
          <a:ahLst/>
          <a:cxnLst/>
          <a:rect l="0" t="0" r="0" b="0"/>
          <a:pathLst>
            <a:path>
              <a:moveTo>
                <a:pt x="1067018" y="45720"/>
              </a:moveTo>
              <a:lnTo>
                <a:pt x="1067018" y="76061"/>
              </a:lnTo>
              <a:lnTo>
                <a:pt x="0" y="76061"/>
              </a:lnTo>
              <a:lnTo>
                <a:pt x="0" y="1064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32ACDA-E5CD-4570-B395-3E0078A2F4F6}">
      <dsp:nvSpPr>
        <dsp:cNvPr id="0" name=""/>
        <dsp:cNvSpPr/>
      </dsp:nvSpPr>
      <dsp:spPr>
        <a:xfrm>
          <a:off x="1242572" y="417817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242572" y="417817"/>
        <a:ext cx="288969" cy="144484"/>
      </dsp:txXfrm>
    </dsp:sp>
    <dsp:sp modelId="{15C07FAD-7033-49F8-83E3-2B2C1BA70C95}">
      <dsp:nvSpPr>
        <dsp:cNvPr id="0" name=""/>
        <dsp:cNvSpPr/>
      </dsp:nvSpPr>
      <dsp:spPr>
        <a:xfrm>
          <a:off x="175554" y="622985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75554" y="622985"/>
        <a:ext cx="288969" cy="144484"/>
      </dsp:txXfrm>
    </dsp:sp>
    <dsp:sp modelId="{994FC354-031B-4C45-90AE-76F32EF2349E}">
      <dsp:nvSpPr>
        <dsp:cNvPr id="0" name=""/>
        <dsp:cNvSpPr/>
      </dsp:nvSpPr>
      <dsp:spPr>
        <a:xfrm>
          <a:off x="727" y="828153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727" y="828153"/>
        <a:ext cx="288969" cy="144484"/>
      </dsp:txXfrm>
    </dsp:sp>
    <dsp:sp modelId="{385FEA89-D8A6-4409-8B3B-FBEB4F7653D1}">
      <dsp:nvSpPr>
        <dsp:cNvPr id="0" name=""/>
        <dsp:cNvSpPr/>
      </dsp:nvSpPr>
      <dsp:spPr>
        <a:xfrm>
          <a:off x="727" y="1033321"/>
          <a:ext cx="288969" cy="172492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727" y="1033321"/>
        <a:ext cx="288969" cy="172492"/>
      </dsp:txXfrm>
    </dsp:sp>
    <dsp:sp modelId="{B99E0AB4-A98D-4CF3-9C01-3ED770B25598}">
      <dsp:nvSpPr>
        <dsp:cNvPr id="0" name=""/>
        <dsp:cNvSpPr/>
      </dsp:nvSpPr>
      <dsp:spPr>
        <a:xfrm>
          <a:off x="72970" y="1266497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72970" y="1266497"/>
        <a:ext cx="288969" cy="144484"/>
      </dsp:txXfrm>
    </dsp:sp>
    <dsp:sp modelId="{1B79F46D-3C74-41AE-B4ED-FE3522554184}">
      <dsp:nvSpPr>
        <dsp:cNvPr id="0" name=""/>
        <dsp:cNvSpPr/>
      </dsp:nvSpPr>
      <dsp:spPr>
        <a:xfrm>
          <a:off x="350380" y="828153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350380" y="828153"/>
        <a:ext cx="288969" cy="144484"/>
      </dsp:txXfrm>
    </dsp:sp>
    <dsp:sp modelId="{28BEBC2C-9F62-4FDF-865E-EDCA672C6F24}">
      <dsp:nvSpPr>
        <dsp:cNvPr id="0" name=""/>
        <dsp:cNvSpPr/>
      </dsp:nvSpPr>
      <dsp:spPr>
        <a:xfrm>
          <a:off x="422622" y="1033321"/>
          <a:ext cx="288969" cy="170092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422622" y="1033321"/>
        <a:ext cx="288969" cy="170092"/>
      </dsp:txXfrm>
    </dsp:sp>
    <dsp:sp modelId="{1FAADD1D-3E60-42BD-AFD8-596F071DAFF1}">
      <dsp:nvSpPr>
        <dsp:cNvPr id="0" name=""/>
        <dsp:cNvSpPr/>
      </dsp:nvSpPr>
      <dsp:spPr>
        <a:xfrm>
          <a:off x="700032" y="622985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700032" y="622985"/>
        <a:ext cx="288969" cy="144484"/>
      </dsp:txXfrm>
    </dsp:sp>
    <dsp:sp modelId="{5E7810CA-7702-48A1-B2D3-DC99DCEF4BB4}">
      <dsp:nvSpPr>
        <dsp:cNvPr id="0" name=""/>
        <dsp:cNvSpPr/>
      </dsp:nvSpPr>
      <dsp:spPr>
        <a:xfrm>
          <a:off x="700032" y="828153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700032" y="828153"/>
        <a:ext cx="288969" cy="144484"/>
      </dsp:txXfrm>
    </dsp:sp>
    <dsp:sp modelId="{77C199D7-1264-4D89-A116-ED534E9F1BA0}">
      <dsp:nvSpPr>
        <dsp:cNvPr id="0" name=""/>
        <dsp:cNvSpPr/>
      </dsp:nvSpPr>
      <dsp:spPr>
        <a:xfrm>
          <a:off x="772275" y="1033321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772275" y="1033321"/>
        <a:ext cx="288969" cy="144484"/>
      </dsp:txXfrm>
    </dsp:sp>
    <dsp:sp modelId="{DDCA20AD-1E72-4D8C-84B4-6557FC482FDF}">
      <dsp:nvSpPr>
        <dsp:cNvPr id="0" name=""/>
        <dsp:cNvSpPr/>
      </dsp:nvSpPr>
      <dsp:spPr>
        <a:xfrm>
          <a:off x="1399337" y="622985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399337" y="622985"/>
        <a:ext cx="288969" cy="144484"/>
      </dsp:txXfrm>
    </dsp:sp>
    <dsp:sp modelId="{42869374-0B18-4598-91FC-0D47CE505C76}">
      <dsp:nvSpPr>
        <dsp:cNvPr id="0" name=""/>
        <dsp:cNvSpPr/>
      </dsp:nvSpPr>
      <dsp:spPr>
        <a:xfrm>
          <a:off x="1049685" y="828153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049685" y="828153"/>
        <a:ext cx="288969" cy="144484"/>
      </dsp:txXfrm>
    </dsp:sp>
    <dsp:sp modelId="{553685A3-2B91-4CAA-951C-1CD1F04586F4}">
      <dsp:nvSpPr>
        <dsp:cNvPr id="0" name=""/>
        <dsp:cNvSpPr/>
      </dsp:nvSpPr>
      <dsp:spPr>
        <a:xfrm>
          <a:off x="1121927" y="1033321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121927" y="1033321"/>
        <a:ext cx="288969" cy="144484"/>
      </dsp:txXfrm>
    </dsp:sp>
    <dsp:sp modelId="{4159C869-3CE2-4236-8CD5-694245604611}">
      <dsp:nvSpPr>
        <dsp:cNvPr id="0" name=""/>
        <dsp:cNvSpPr/>
      </dsp:nvSpPr>
      <dsp:spPr>
        <a:xfrm>
          <a:off x="1399337" y="828153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399337" y="828153"/>
        <a:ext cx="288969" cy="144484"/>
      </dsp:txXfrm>
    </dsp:sp>
    <dsp:sp modelId="{D3833086-6700-48DB-A50B-8FD660012780}">
      <dsp:nvSpPr>
        <dsp:cNvPr id="0" name=""/>
        <dsp:cNvSpPr/>
      </dsp:nvSpPr>
      <dsp:spPr>
        <a:xfrm>
          <a:off x="1471580" y="1033321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471580" y="1033321"/>
        <a:ext cx="288969" cy="144484"/>
      </dsp:txXfrm>
    </dsp:sp>
    <dsp:sp modelId="{10F7FC48-065B-4979-ADE6-7110CD2499BC}">
      <dsp:nvSpPr>
        <dsp:cNvPr id="0" name=""/>
        <dsp:cNvSpPr/>
      </dsp:nvSpPr>
      <dsp:spPr>
        <a:xfrm>
          <a:off x="1748990" y="828153"/>
          <a:ext cx="288969" cy="14448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748990" y="828153"/>
        <a:ext cx="288969" cy="144484"/>
      </dsp:txXfrm>
    </dsp:sp>
    <dsp:sp modelId="{1D097542-AA05-4B0E-9B0C-74F00ED8F22A}">
      <dsp:nvSpPr>
        <dsp:cNvPr id="0" name=""/>
        <dsp:cNvSpPr/>
      </dsp:nvSpPr>
      <dsp:spPr>
        <a:xfrm>
          <a:off x="2309590" y="622985"/>
          <a:ext cx="288969" cy="144484"/>
        </a:xfrm>
        <a:prstGeom prst="rect">
          <a:avLst/>
        </a:prstGeom>
        <a:solidFill>
          <a:srgbClr val="FC3D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309590" y="622985"/>
        <a:ext cx="288969" cy="144484"/>
      </dsp:txXfrm>
    </dsp:sp>
    <dsp:sp modelId="{D272CF20-7C71-4972-82D7-928361A5A790}">
      <dsp:nvSpPr>
        <dsp:cNvPr id="0" name=""/>
        <dsp:cNvSpPr/>
      </dsp:nvSpPr>
      <dsp:spPr>
        <a:xfrm>
          <a:off x="2098643" y="828153"/>
          <a:ext cx="288969" cy="144484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098643" y="828153"/>
        <a:ext cx="288969" cy="144484"/>
      </dsp:txXfrm>
    </dsp:sp>
    <dsp:sp modelId="{0204B66E-9D76-4C48-8094-2304999DCFBF}">
      <dsp:nvSpPr>
        <dsp:cNvPr id="0" name=""/>
        <dsp:cNvSpPr/>
      </dsp:nvSpPr>
      <dsp:spPr>
        <a:xfrm>
          <a:off x="2170885" y="1033321"/>
          <a:ext cx="288969" cy="144484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170885" y="1033321"/>
        <a:ext cx="288969" cy="144484"/>
      </dsp:txXfrm>
    </dsp:sp>
    <dsp:sp modelId="{482ACDC1-5182-476B-B205-97914682E509}">
      <dsp:nvSpPr>
        <dsp:cNvPr id="0" name=""/>
        <dsp:cNvSpPr/>
      </dsp:nvSpPr>
      <dsp:spPr>
        <a:xfrm>
          <a:off x="2520537" y="828153"/>
          <a:ext cx="288969" cy="144484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520537" y="828153"/>
        <a:ext cx="288969" cy="144484"/>
      </dsp:txXfrm>
    </dsp:sp>
    <dsp:sp modelId="{4D78A00F-ED58-48EA-B3C1-09C39C4B95CA}">
      <dsp:nvSpPr>
        <dsp:cNvPr id="0" name=""/>
        <dsp:cNvSpPr/>
      </dsp:nvSpPr>
      <dsp:spPr>
        <a:xfrm>
          <a:off x="2520537" y="1033321"/>
          <a:ext cx="288969" cy="166791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520537" y="1033321"/>
        <a:ext cx="288969" cy="166791"/>
      </dsp:txXfrm>
    </dsp:sp>
    <dsp:sp modelId="{B6C4BCD7-BDE3-41B6-AA75-59F2D8907594}">
      <dsp:nvSpPr>
        <dsp:cNvPr id="0" name=""/>
        <dsp:cNvSpPr/>
      </dsp:nvSpPr>
      <dsp:spPr>
        <a:xfrm>
          <a:off x="2592780" y="1260796"/>
          <a:ext cx="288969" cy="144484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592780" y="1260796"/>
        <a:ext cx="288969" cy="14448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D79986-6EFA-41CF-940C-0582B843292C}">
      <dsp:nvSpPr>
        <dsp:cNvPr id="0" name=""/>
        <dsp:cNvSpPr/>
      </dsp:nvSpPr>
      <dsp:spPr>
        <a:xfrm>
          <a:off x="9859293" y="3111560"/>
          <a:ext cx="153660" cy="471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1226"/>
              </a:lnTo>
              <a:lnTo>
                <a:pt x="153660" y="4712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AD74A9-0EA8-43A0-B600-4326126F1188}">
      <dsp:nvSpPr>
        <dsp:cNvPr id="0" name=""/>
        <dsp:cNvSpPr/>
      </dsp:nvSpPr>
      <dsp:spPr>
        <a:xfrm>
          <a:off x="10223335" y="2305152"/>
          <a:ext cx="91440" cy="2151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51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80EDF6-A443-45C7-9781-D7D0E0EF3910}">
      <dsp:nvSpPr>
        <dsp:cNvPr id="0" name=""/>
        <dsp:cNvSpPr/>
      </dsp:nvSpPr>
      <dsp:spPr>
        <a:xfrm>
          <a:off x="9521239" y="1577824"/>
          <a:ext cx="747816" cy="2151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562"/>
              </a:lnTo>
              <a:lnTo>
                <a:pt x="747816" y="107562"/>
              </a:lnTo>
              <a:lnTo>
                <a:pt x="747816" y="2151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C20B0B-73E6-4E43-9B16-3DD6C6D2C440}">
      <dsp:nvSpPr>
        <dsp:cNvPr id="0" name=""/>
        <dsp:cNvSpPr/>
      </dsp:nvSpPr>
      <dsp:spPr>
        <a:xfrm>
          <a:off x="8363660" y="2305152"/>
          <a:ext cx="153660" cy="471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1226"/>
              </a:lnTo>
              <a:lnTo>
                <a:pt x="153660" y="4712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E69D44-8AE7-4964-BF6B-37EC0033ECE0}">
      <dsp:nvSpPr>
        <dsp:cNvPr id="0" name=""/>
        <dsp:cNvSpPr/>
      </dsp:nvSpPr>
      <dsp:spPr>
        <a:xfrm>
          <a:off x="8773422" y="1577824"/>
          <a:ext cx="747816" cy="215125"/>
        </a:xfrm>
        <a:custGeom>
          <a:avLst/>
          <a:gdLst/>
          <a:ahLst/>
          <a:cxnLst/>
          <a:rect l="0" t="0" r="0" b="0"/>
          <a:pathLst>
            <a:path>
              <a:moveTo>
                <a:pt x="747816" y="0"/>
              </a:moveTo>
              <a:lnTo>
                <a:pt x="747816" y="107562"/>
              </a:lnTo>
              <a:lnTo>
                <a:pt x="0" y="107562"/>
              </a:lnTo>
              <a:lnTo>
                <a:pt x="0" y="2151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6D1318-0314-4F91-8F59-1CF5747D7DCC}">
      <dsp:nvSpPr>
        <dsp:cNvPr id="0" name=""/>
        <dsp:cNvSpPr/>
      </dsp:nvSpPr>
      <dsp:spPr>
        <a:xfrm>
          <a:off x="5738619" y="850495"/>
          <a:ext cx="3782619" cy="2151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562"/>
              </a:lnTo>
              <a:lnTo>
                <a:pt x="3782619" y="107562"/>
              </a:lnTo>
              <a:lnTo>
                <a:pt x="3782619" y="2151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7A7DA2-C11C-43A4-8706-6E4105F350C9}">
      <dsp:nvSpPr>
        <dsp:cNvPr id="0" name=""/>
        <dsp:cNvSpPr/>
      </dsp:nvSpPr>
      <dsp:spPr>
        <a:xfrm>
          <a:off x="6294360" y="1577824"/>
          <a:ext cx="1239531" cy="2151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562"/>
              </a:lnTo>
              <a:lnTo>
                <a:pt x="1239531" y="107562"/>
              </a:lnTo>
              <a:lnTo>
                <a:pt x="1239531" y="2151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BD8759-C609-47AF-BBE3-B2F532728E2A}">
      <dsp:nvSpPr>
        <dsp:cNvPr id="0" name=""/>
        <dsp:cNvSpPr/>
      </dsp:nvSpPr>
      <dsp:spPr>
        <a:xfrm>
          <a:off x="5884597" y="2305152"/>
          <a:ext cx="153660" cy="471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1226"/>
              </a:lnTo>
              <a:lnTo>
                <a:pt x="153660" y="4712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F7A4A7-7337-4A59-B987-EA1CFEF11FF9}">
      <dsp:nvSpPr>
        <dsp:cNvPr id="0" name=""/>
        <dsp:cNvSpPr/>
      </dsp:nvSpPr>
      <dsp:spPr>
        <a:xfrm>
          <a:off x="6248640" y="1577824"/>
          <a:ext cx="91440" cy="2151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51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3B8517-FA84-40CF-A54E-034D37BC68BF}">
      <dsp:nvSpPr>
        <dsp:cNvPr id="0" name=""/>
        <dsp:cNvSpPr/>
      </dsp:nvSpPr>
      <dsp:spPr>
        <a:xfrm>
          <a:off x="4645066" y="2305152"/>
          <a:ext cx="153660" cy="471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1226"/>
              </a:lnTo>
              <a:lnTo>
                <a:pt x="153660" y="4712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013B0-5954-4793-83A6-0F23C6E90086}">
      <dsp:nvSpPr>
        <dsp:cNvPr id="0" name=""/>
        <dsp:cNvSpPr/>
      </dsp:nvSpPr>
      <dsp:spPr>
        <a:xfrm>
          <a:off x="5054828" y="1577824"/>
          <a:ext cx="1239531" cy="215125"/>
        </a:xfrm>
        <a:custGeom>
          <a:avLst/>
          <a:gdLst/>
          <a:ahLst/>
          <a:cxnLst/>
          <a:rect l="0" t="0" r="0" b="0"/>
          <a:pathLst>
            <a:path>
              <a:moveTo>
                <a:pt x="1239531" y="0"/>
              </a:moveTo>
              <a:lnTo>
                <a:pt x="1239531" y="107562"/>
              </a:lnTo>
              <a:lnTo>
                <a:pt x="0" y="107562"/>
              </a:lnTo>
              <a:lnTo>
                <a:pt x="0" y="2151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0FE987-EC0B-43C7-985C-8BC254B6F982}">
      <dsp:nvSpPr>
        <dsp:cNvPr id="0" name=""/>
        <dsp:cNvSpPr/>
      </dsp:nvSpPr>
      <dsp:spPr>
        <a:xfrm>
          <a:off x="5738619" y="850495"/>
          <a:ext cx="555740" cy="2151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562"/>
              </a:lnTo>
              <a:lnTo>
                <a:pt x="555740" y="107562"/>
              </a:lnTo>
              <a:lnTo>
                <a:pt x="555740" y="2151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0EEF34-0B35-485F-9AE0-339B4C1B88A8}">
      <dsp:nvSpPr>
        <dsp:cNvPr id="0" name=""/>
        <dsp:cNvSpPr/>
      </dsp:nvSpPr>
      <dsp:spPr>
        <a:xfrm>
          <a:off x="3405534" y="2305152"/>
          <a:ext cx="153660" cy="471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1226"/>
              </a:lnTo>
              <a:lnTo>
                <a:pt x="153660" y="4712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A659FD-E37A-4532-9778-8B150BB01545}">
      <dsp:nvSpPr>
        <dsp:cNvPr id="0" name=""/>
        <dsp:cNvSpPr/>
      </dsp:nvSpPr>
      <dsp:spPr>
        <a:xfrm>
          <a:off x="3769577" y="1577824"/>
          <a:ext cx="91440" cy="2151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51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4E4C2D-E552-48CB-B724-8A22B7470380}">
      <dsp:nvSpPr>
        <dsp:cNvPr id="0" name=""/>
        <dsp:cNvSpPr/>
      </dsp:nvSpPr>
      <dsp:spPr>
        <a:xfrm>
          <a:off x="3815297" y="850495"/>
          <a:ext cx="1923322" cy="215125"/>
        </a:xfrm>
        <a:custGeom>
          <a:avLst/>
          <a:gdLst/>
          <a:ahLst/>
          <a:cxnLst/>
          <a:rect l="0" t="0" r="0" b="0"/>
          <a:pathLst>
            <a:path>
              <a:moveTo>
                <a:pt x="1923322" y="0"/>
              </a:moveTo>
              <a:lnTo>
                <a:pt x="1923322" y="107562"/>
              </a:lnTo>
              <a:lnTo>
                <a:pt x="0" y="107562"/>
              </a:lnTo>
              <a:lnTo>
                <a:pt x="0" y="2151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B453AE-CE7F-4C99-9F29-82A01785D3AF}">
      <dsp:nvSpPr>
        <dsp:cNvPr id="0" name=""/>
        <dsp:cNvSpPr/>
      </dsp:nvSpPr>
      <dsp:spPr>
        <a:xfrm>
          <a:off x="2166003" y="2305152"/>
          <a:ext cx="153660" cy="5166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6618"/>
              </a:lnTo>
              <a:lnTo>
                <a:pt x="153660" y="51661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04811F-443C-45AD-8CD2-4EBEB594ACB0}">
      <dsp:nvSpPr>
        <dsp:cNvPr id="0" name=""/>
        <dsp:cNvSpPr/>
      </dsp:nvSpPr>
      <dsp:spPr>
        <a:xfrm>
          <a:off x="1956000" y="1577824"/>
          <a:ext cx="619765" cy="2151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562"/>
              </a:lnTo>
              <a:lnTo>
                <a:pt x="619765" y="107562"/>
              </a:lnTo>
              <a:lnTo>
                <a:pt x="619765" y="2151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F9D521-7CBC-4944-AEE6-84B60D1219E1}">
      <dsp:nvSpPr>
        <dsp:cNvPr id="0" name=""/>
        <dsp:cNvSpPr/>
      </dsp:nvSpPr>
      <dsp:spPr>
        <a:xfrm>
          <a:off x="926472" y="3131771"/>
          <a:ext cx="153660" cy="471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1226"/>
              </a:lnTo>
              <a:lnTo>
                <a:pt x="153660" y="4712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E952C5-C831-41A4-9B8A-DBAC2307D0CB}">
      <dsp:nvSpPr>
        <dsp:cNvPr id="0" name=""/>
        <dsp:cNvSpPr/>
      </dsp:nvSpPr>
      <dsp:spPr>
        <a:xfrm>
          <a:off x="1290514" y="2305152"/>
          <a:ext cx="91440" cy="2151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51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F5F951-DBD5-4524-9D9C-24079664EACD}">
      <dsp:nvSpPr>
        <dsp:cNvPr id="0" name=""/>
        <dsp:cNvSpPr/>
      </dsp:nvSpPr>
      <dsp:spPr>
        <a:xfrm>
          <a:off x="1336234" y="1577824"/>
          <a:ext cx="619765" cy="215125"/>
        </a:xfrm>
        <a:custGeom>
          <a:avLst/>
          <a:gdLst/>
          <a:ahLst/>
          <a:cxnLst/>
          <a:rect l="0" t="0" r="0" b="0"/>
          <a:pathLst>
            <a:path>
              <a:moveTo>
                <a:pt x="619765" y="0"/>
              </a:moveTo>
              <a:lnTo>
                <a:pt x="619765" y="107562"/>
              </a:lnTo>
              <a:lnTo>
                <a:pt x="0" y="107562"/>
              </a:lnTo>
              <a:lnTo>
                <a:pt x="0" y="2151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FC0AC2-9A93-4C22-8C7E-6DC3EBFCC0AC}">
      <dsp:nvSpPr>
        <dsp:cNvPr id="0" name=""/>
        <dsp:cNvSpPr/>
      </dsp:nvSpPr>
      <dsp:spPr>
        <a:xfrm>
          <a:off x="1956000" y="850495"/>
          <a:ext cx="3782619" cy="215125"/>
        </a:xfrm>
        <a:custGeom>
          <a:avLst/>
          <a:gdLst/>
          <a:ahLst/>
          <a:cxnLst/>
          <a:rect l="0" t="0" r="0" b="0"/>
          <a:pathLst>
            <a:path>
              <a:moveTo>
                <a:pt x="3782619" y="0"/>
              </a:moveTo>
              <a:lnTo>
                <a:pt x="3782619" y="107562"/>
              </a:lnTo>
              <a:lnTo>
                <a:pt x="0" y="107562"/>
              </a:lnTo>
              <a:lnTo>
                <a:pt x="0" y="2151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32ACDA-E5CD-4570-B395-3E0078A2F4F6}">
      <dsp:nvSpPr>
        <dsp:cNvPr id="0" name=""/>
        <dsp:cNvSpPr/>
      </dsp:nvSpPr>
      <dsp:spPr>
        <a:xfrm>
          <a:off x="5132422" y="1381"/>
          <a:ext cx="1212394" cy="849114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Self-Leveling System</a:t>
          </a:r>
        </a:p>
      </dsp:txBody>
      <dsp:txXfrm>
        <a:off x="5132422" y="1381"/>
        <a:ext cx="1212394" cy="849114"/>
      </dsp:txXfrm>
    </dsp:sp>
    <dsp:sp modelId="{15C07FAD-7033-49F8-83E3-2B2C1BA70C95}">
      <dsp:nvSpPr>
        <dsp:cNvPr id="0" name=""/>
        <dsp:cNvSpPr/>
      </dsp:nvSpPr>
      <dsp:spPr>
        <a:xfrm>
          <a:off x="1443797" y="1065621"/>
          <a:ext cx="1024406" cy="512203"/>
        </a:xfrm>
        <a:prstGeom prst="rect">
          <a:avLst/>
        </a:prstGeom>
        <a:solidFill>
          <a:srgbClr val="FC3D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Motion</a:t>
          </a:r>
        </a:p>
      </dsp:txBody>
      <dsp:txXfrm>
        <a:off x="1443797" y="1065621"/>
        <a:ext cx="1024406" cy="512203"/>
      </dsp:txXfrm>
    </dsp:sp>
    <dsp:sp modelId="{994FC354-031B-4C45-90AE-76F32EF2349E}">
      <dsp:nvSpPr>
        <dsp:cNvPr id="0" name=""/>
        <dsp:cNvSpPr/>
      </dsp:nvSpPr>
      <dsp:spPr>
        <a:xfrm>
          <a:off x="824031" y="1792949"/>
          <a:ext cx="1024406" cy="512203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24031" y="1792949"/>
        <a:ext cx="1024406" cy="512203"/>
      </dsp:txXfrm>
    </dsp:sp>
    <dsp:sp modelId="{385FEA89-D8A6-4409-8B3B-FBEB4F7653D1}">
      <dsp:nvSpPr>
        <dsp:cNvPr id="0" name=""/>
        <dsp:cNvSpPr/>
      </dsp:nvSpPr>
      <dsp:spPr>
        <a:xfrm>
          <a:off x="824031" y="2520277"/>
          <a:ext cx="1024406" cy="611493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24031" y="2520277"/>
        <a:ext cx="1024406" cy="611493"/>
      </dsp:txXfrm>
    </dsp:sp>
    <dsp:sp modelId="{B99E0AB4-A98D-4CF3-9C01-3ED770B25598}">
      <dsp:nvSpPr>
        <dsp:cNvPr id="0" name=""/>
        <dsp:cNvSpPr/>
      </dsp:nvSpPr>
      <dsp:spPr>
        <a:xfrm>
          <a:off x="1080133" y="3346896"/>
          <a:ext cx="1024406" cy="512203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80133" y="3346896"/>
        <a:ext cx="1024406" cy="512203"/>
      </dsp:txXfrm>
    </dsp:sp>
    <dsp:sp modelId="{1B79F46D-3C74-41AE-B4ED-FE3522554184}">
      <dsp:nvSpPr>
        <dsp:cNvPr id="0" name=""/>
        <dsp:cNvSpPr/>
      </dsp:nvSpPr>
      <dsp:spPr>
        <a:xfrm>
          <a:off x="2063562" y="1792949"/>
          <a:ext cx="1024406" cy="512203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63562" y="1792949"/>
        <a:ext cx="1024406" cy="512203"/>
      </dsp:txXfrm>
    </dsp:sp>
    <dsp:sp modelId="{28BEBC2C-9F62-4FDF-865E-EDCA672C6F24}">
      <dsp:nvSpPr>
        <dsp:cNvPr id="0" name=""/>
        <dsp:cNvSpPr/>
      </dsp:nvSpPr>
      <dsp:spPr>
        <a:xfrm>
          <a:off x="2319664" y="2520277"/>
          <a:ext cx="1024406" cy="602985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19664" y="2520277"/>
        <a:ext cx="1024406" cy="602985"/>
      </dsp:txXfrm>
    </dsp:sp>
    <dsp:sp modelId="{1FAADD1D-3E60-42BD-AFD8-596F071DAFF1}">
      <dsp:nvSpPr>
        <dsp:cNvPr id="0" name=""/>
        <dsp:cNvSpPr/>
      </dsp:nvSpPr>
      <dsp:spPr>
        <a:xfrm>
          <a:off x="3303094" y="1065621"/>
          <a:ext cx="1024406" cy="512203"/>
        </a:xfrm>
        <a:prstGeom prst="rect">
          <a:avLst/>
        </a:prstGeom>
        <a:solidFill>
          <a:srgbClr val="FC3D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Power</a:t>
          </a:r>
        </a:p>
      </dsp:txBody>
      <dsp:txXfrm>
        <a:off x="3303094" y="1065621"/>
        <a:ext cx="1024406" cy="512203"/>
      </dsp:txXfrm>
    </dsp:sp>
    <dsp:sp modelId="{5E7810CA-7702-48A1-B2D3-DC99DCEF4BB4}">
      <dsp:nvSpPr>
        <dsp:cNvPr id="0" name=""/>
        <dsp:cNvSpPr/>
      </dsp:nvSpPr>
      <dsp:spPr>
        <a:xfrm>
          <a:off x="3303094" y="1792949"/>
          <a:ext cx="1024406" cy="512203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03094" y="1792949"/>
        <a:ext cx="1024406" cy="512203"/>
      </dsp:txXfrm>
    </dsp:sp>
    <dsp:sp modelId="{77C199D7-1264-4D89-A116-ED534E9F1BA0}">
      <dsp:nvSpPr>
        <dsp:cNvPr id="0" name=""/>
        <dsp:cNvSpPr/>
      </dsp:nvSpPr>
      <dsp:spPr>
        <a:xfrm>
          <a:off x="3559195" y="2520277"/>
          <a:ext cx="1024406" cy="512203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59195" y="2520277"/>
        <a:ext cx="1024406" cy="512203"/>
      </dsp:txXfrm>
    </dsp:sp>
    <dsp:sp modelId="{DDCA20AD-1E72-4D8C-84B4-6557FC482FDF}">
      <dsp:nvSpPr>
        <dsp:cNvPr id="0" name=""/>
        <dsp:cNvSpPr/>
      </dsp:nvSpPr>
      <dsp:spPr>
        <a:xfrm>
          <a:off x="5782157" y="1065621"/>
          <a:ext cx="1024406" cy="512203"/>
        </a:xfrm>
        <a:prstGeom prst="rect">
          <a:avLst/>
        </a:prstGeom>
        <a:solidFill>
          <a:srgbClr val="FC3D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Sense</a:t>
          </a:r>
        </a:p>
      </dsp:txBody>
      <dsp:txXfrm>
        <a:off x="5782157" y="1065621"/>
        <a:ext cx="1024406" cy="512203"/>
      </dsp:txXfrm>
    </dsp:sp>
    <dsp:sp modelId="{42869374-0B18-4598-91FC-0D47CE505C76}">
      <dsp:nvSpPr>
        <dsp:cNvPr id="0" name=""/>
        <dsp:cNvSpPr/>
      </dsp:nvSpPr>
      <dsp:spPr>
        <a:xfrm>
          <a:off x="4542625" y="1792949"/>
          <a:ext cx="1024406" cy="512203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42625" y="1792949"/>
        <a:ext cx="1024406" cy="512203"/>
      </dsp:txXfrm>
    </dsp:sp>
    <dsp:sp modelId="{553685A3-2B91-4CAA-951C-1CD1F04586F4}">
      <dsp:nvSpPr>
        <dsp:cNvPr id="0" name=""/>
        <dsp:cNvSpPr/>
      </dsp:nvSpPr>
      <dsp:spPr>
        <a:xfrm>
          <a:off x="4798727" y="2520277"/>
          <a:ext cx="1024406" cy="512203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98727" y="2520277"/>
        <a:ext cx="1024406" cy="512203"/>
      </dsp:txXfrm>
    </dsp:sp>
    <dsp:sp modelId="{4159C869-3CE2-4236-8CD5-694245604611}">
      <dsp:nvSpPr>
        <dsp:cNvPr id="0" name=""/>
        <dsp:cNvSpPr/>
      </dsp:nvSpPr>
      <dsp:spPr>
        <a:xfrm>
          <a:off x="5782157" y="1792949"/>
          <a:ext cx="1024406" cy="512203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82157" y="1792949"/>
        <a:ext cx="1024406" cy="512203"/>
      </dsp:txXfrm>
    </dsp:sp>
    <dsp:sp modelId="{D3833086-6700-48DB-A50B-8FD660012780}">
      <dsp:nvSpPr>
        <dsp:cNvPr id="0" name=""/>
        <dsp:cNvSpPr/>
      </dsp:nvSpPr>
      <dsp:spPr>
        <a:xfrm>
          <a:off x="6038258" y="2520277"/>
          <a:ext cx="1024406" cy="512203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38258" y="2520277"/>
        <a:ext cx="1024406" cy="512203"/>
      </dsp:txXfrm>
    </dsp:sp>
    <dsp:sp modelId="{10F7FC48-065B-4979-ADE6-7110CD2499BC}">
      <dsp:nvSpPr>
        <dsp:cNvPr id="0" name=""/>
        <dsp:cNvSpPr/>
      </dsp:nvSpPr>
      <dsp:spPr>
        <a:xfrm>
          <a:off x="7021688" y="1792949"/>
          <a:ext cx="1024406" cy="512203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21688" y="1792949"/>
        <a:ext cx="1024406" cy="512203"/>
      </dsp:txXfrm>
    </dsp:sp>
    <dsp:sp modelId="{1D097542-AA05-4B0E-9B0C-74F00ED8F22A}">
      <dsp:nvSpPr>
        <dsp:cNvPr id="0" name=""/>
        <dsp:cNvSpPr/>
      </dsp:nvSpPr>
      <dsp:spPr>
        <a:xfrm>
          <a:off x="9009036" y="1065621"/>
          <a:ext cx="1024406" cy="512203"/>
        </a:xfrm>
        <a:prstGeom prst="rect">
          <a:avLst/>
        </a:prstGeom>
        <a:solidFill>
          <a:srgbClr val="FC3D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Lander</a:t>
          </a:r>
        </a:p>
      </dsp:txBody>
      <dsp:txXfrm>
        <a:off x="9009036" y="1065621"/>
        <a:ext cx="1024406" cy="512203"/>
      </dsp:txXfrm>
    </dsp:sp>
    <dsp:sp modelId="{D272CF20-7C71-4972-82D7-928361A5A790}">
      <dsp:nvSpPr>
        <dsp:cNvPr id="0" name=""/>
        <dsp:cNvSpPr/>
      </dsp:nvSpPr>
      <dsp:spPr>
        <a:xfrm>
          <a:off x="8261219" y="1792949"/>
          <a:ext cx="1024406" cy="512203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261219" y="1792949"/>
        <a:ext cx="1024406" cy="512203"/>
      </dsp:txXfrm>
    </dsp:sp>
    <dsp:sp modelId="{0204B66E-9D76-4C48-8094-2304999DCFBF}">
      <dsp:nvSpPr>
        <dsp:cNvPr id="0" name=""/>
        <dsp:cNvSpPr/>
      </dsp:nvSpPr>
      <dsp:spPr>
        <a:xfrm>
          <a:off x="8517321" y="2520277"/>
          <a:ext cx="1024406" cy="512203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517321" y="2520277"/>
        <a:ext cx="1024406" cy="512203"/>
      </dsp:txXfrm>
    </dsp:sp>
    <dsp:sp modelId="{482ACDC1-5182-476B-B205-97914682E509}">
      <dsp:nvSpPr>
        <dsp:cNvPr id="0" name=""/>
        <dsp:cNvSpPr/>
      </dsp:nvSpPr>
      <dsp:spPr>
        <a:xfrm>
          <a:off x="9756852" y="1792949"/>
          <a:ext cx="1024406" cy="512203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756852" y="1792949"/>
        <a:ext cx="1024406" cy="512203"/>
      </dsp:txXfrm>
    </dsp:sp>
    <dsp:sp modelId="{4D78A00F-ED58-48EA-B3C1-09C39C4B95CA}">
      <dsp:nvSpPr>
        <dsp:cNvPr id="0" name=""/>
        <dsp:cNvSpPr/>
      </dsp:nvSpPr>
      <dsp:spPr>
        <a:xfrm>
          <a:off x="9756852" y="2520277"/>
          <a:ext cx="1024406" cy="591282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756852" y="2520277"/>
        <a:ext cx="1024406" cy="591282"/>
      </dsp:txXfrm>
    </dsp:sp>
    <dsp:sp modelId="{B6C4BCD7-BDE3-41B6-AA75-59F2D8907594}">
      <dsp:nvSpPr>
        <dsp:cNvPr id="0" name=""/>
        <dsp:cNvSpPr/>
      </dsp:nvSpPr>
      <dsp:spPr>
        <a:xfrm>
          <a:off x="10012954" y="3326685"/>
          <a:ext cx="1024406" cy="512203"/>
        </a:xfrm>
        <a:prstGeom prst="rect">
          <a:avLst/>
        </a:prstGeom>
        <a:solidFill>
          <a:srgbClr val="0B3D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012954" y="3326685"/>
        <a:ext cx="1024406" cy="5122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C4309E-43E1-420A-AA95-F58901E76C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119188" cy="466753"/>
          </a:xfrm>
          <a:prstGeom prst="rect">
            <a:avLst/>
          </a:prstGeom>
        </p:spPr>
        <p:txBody>
          <a:bodyPr vert="horz" lIns="93251" tIns="46625" rIns="93251" bIns="46625" rtlCol="0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8AFB14-5787-4C1C-BD24-9600F21C2F2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897559" y="0"/>
            <a:ext cx="2117567" cy="466753"/>
          </a:xfrm>
          <a:prstGeom prst="rect">
            <a:avLst/>
          </a:prstGeom>
        </p:spPr>
        <p:txBody>
          <a:bodyPr vert="horz" lIns="93251" tIns="46625" rIns="93251" bIns="46625" rtlCol="0"/>
          <a:lstStyle>
            <a:lvl1pPr algn="r">
              <a:defRPr sz="1200"/>
            </a:lvl1pPr>
          </a:lstStyle>
          <a:p>
            <a:fld id="{966BD184-37E1-4742-AE25-1CFA8ACBB5C9}" type="datetimeFigureOut">
              <a:rPr lang="en-US" smtClean="0">
                <a:latin typeface="Arial" panose="020B0604020202020204" pitchFamily="34" charset="0"/>
              </a:rPr>
              <a:t>10/15/2020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0A2E29-027F-4E7E-B2E2-F2BE77A843A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35998"/>
            <a:ext cx="3040592" cy="466752"/>
          </a:xfrm>
          <a:prstGeom prst="rect">
            <a:avLst/>
          </a:prstGeom>
        </p:spPr>
        <p:txBody>
          <a:bodyPr vert="horz" lIns="93251" tIns="46625" rIns="93251" bIns="46625" rtlCol="0" anchor="b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30CEBB-1DD1-4DC5-9C6B-004DAF8D90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 vert="horz" lIns="93251" tIns="46625" rIns="93251" bIns="46625" rtlCol="0" anchor="b"/>
          <a:lstStyle>
            <a:lvl1pPr algn="r">
              <a:defRPr sz="1200"/>
            </a:lvl1pPr>
          </a:lstStyle>
          <a:p>
            <a:r>
              <a:rPr lang="en-US">
                <a:latin typeface="Arial" panose="020B0604020202020204" pitchFamily="34" charset="0"/>
              </a:rPr>
              <a:t>smcconomy@eng.famu.fsu.edu</a:t>
            </a:r>
          </a:p>
          <a:p>
            <a:fld id="{B9D043DD-33FA-49E0-8B38-D3ED09ED1EFF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BDF5B3-2AD7-4A4F-AA26-58C03681A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664" y="86041"/>
            <a:ext cx="2199422" cy="50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68425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660650" y="246431"/>
            <a:ext cx="4253490" cy="504051"/>
          </a:xfrm>
          <a:prstGeom prst="rect">
            <a:avLst/>
          </a:prstGeom>
        </p:spPr>
        <p:txBody>
          <a:bodyPr vert="horz" lIns="93251" tIns="46625" rIns="93251" bIns="46625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776868" y="1128821"/>
            <a:ext cx="5137273" cy="2890264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51" tIns="46625" rIns="93251" bIns="466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776868" y="4122914"/>
            <a:ext cx="5137272" cy="3580645"/>
          </a:xfrm>
          <a:prstGeom prst="rect">
            <a:avLst/>
          </a:prstGeom>
        </p:spPr>
        <p:txBody>
          <a:bodyPr vert="horz" lIns="93251" tIns="46625" rIns="93251" bIns="4662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5998"/>
            <a:ext cx="3040592" cy="466752"/>
          </a:xfrm>
          <a:prstGeom prst="rect">
            <a:avLst/>
          </a:prstGeom>
        </p:spPr>
        <p:txBody>
          <a:bodyPr vert="horz" lIns="93251" tIns="46625" rIns="93251" bIns="46625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086033-69B6-40D0-B1C7-1A0098ADA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6446"/>
            <a:ext cx="2199422" cy="50405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A421798-329D-4469-B5AD-64DAEE724F8B}"/>
              </a:ext>
            </a:extLst>
          </p:cNvPr>
          <p:cNvCxnSpPr>
            <a:cxnSpLocks/>
          </p:cNvCxnSpPr>
          <p:nvPr/>
        </p:nvCxnSpPr>
        <p:spPr>
          <a:xfrm>
            <a:off x="-350837" y="996950"/>
            <a:ext cx="7718425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244115-475A-4C47-8211-8069942A1DA9}"/>
              </a:ext>
            </a:extLst>
          </p:cNvPr>
          <p:cNvCxnSpPr>
            <a:cxnSpLocks/>
          </p:cNvCxnSpPr>
          <p:nvPr/>
        </p:nvCxnSpPr>
        <p:spPr>
          <a:xfrm>
            <a:off x="-350837" y="7804150"/>
            <a:ext cx="7718425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0E6403A-F7B1-441C-AD33-FC9BC4994CBB}"/>
              </a:ext>
            </a:extLst>
          </p:cNvPr>
          <p:cNvCxnSpPr>
            <a:cxnSpLocks/>
          </p:cNvCxnSpPr>
          <p:nvPr/>
        </p:nvCxnSpPr>
        <p:spPr>
          <a:xfrm>
            <a:off x="1676400" y="996950"/>
            <a:ext cx="0" cy="680720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E1B8D0E1-9217-4F2E-89FC-77C471E53A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5100" y="8836025"/>
            <a:ext cx="3040063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2764C166-993A-466E-8B1C-D264331CEF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78242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00A7E-418A-49C1-B624-8AA02421708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CEAAB-5F57-4576-8C5F-2148153AB2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F4616B4-BDCF-4FD1-B2C6-A2913185D31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83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2612E-A56D-4CBD-AD7A-0ABE69A3402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87ABD-0941-4B7F-B3A4-223961EAB7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5243714-91CD-450A-8547-A757E25AEC5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2612E-A56D-4CBD-AD7A-0ABE69A3402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87ABD-0941-4B7F-B3A4-223961EAB7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5243714-91CD-450A-8547-A757E25AEC5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9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2612E-A56D-4CBD-AD7A-0ABE69A3402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87ABD-0941-4B7F-B3A4-223961EAB7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5243714-91CD-450A-8547-A757E25AEC5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33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4AD71-DC17-4E48-98FF-8689F67209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43A84-1D0B-48DD-B0B4-097A26BC40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56EA30B-EE3E-481A-AC80-E881FAC7863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049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9C033-840F-427C-88CB-197582B0C4B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B2FB7-E23E-4CEF-8CA4-E8C1766E64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EA135E5-383B-4103-84F6-07CF15274BB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78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526C4-5522-4E88-A1B1-A136E5C56B6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F86C3-6BF3-41FC-AC3F-8D2B8D8533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6AA16DE6-52B6-45F5-81FA-4E12BF0BF46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652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00A7E-418A-49C1-B624-8AA02421708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CEAAB-5F57-4576-8C5F-2148153AB2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F4616B4-BDCF-4FD1-B2C6-A2913185D31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51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00A7E-418A-49C1-B624-8AA02421708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CEAAB-5F57-4576-8C5F-2148153AB2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F4616B4-BDCF-4FD1-B2C6-A2913185D31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050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00A7E-418A-49C1-B624-8AA02421708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CEAAB-5F57-4576-8C5F-2148153AB2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F4616B4-BDCF-4FD1-B2C6-A2913185D31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485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00A7E-418A-49C1-B624-8AA02421708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CEAAB-5F57-4576-8C5F-2148153AB2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F4616B4-BDCF-4FD1-B2C6-A2913185D31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32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00A7E-418A-49C1-B624-8AA02421708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CEAAB-5F57-4576-8C5F-2148153AB2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F4616B4-BDCF-4FD1-B2C6-A2913185D31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601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6861A-FA53-45B6-BB6F-C848D7E00CF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2E21F-5F6C-400A-87D6-01879C9B25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F203C0F-4A32-44FE-8F7D-DB8C6C09DC2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048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EFFFD-DFF7-4D13-88B3-5AC645DD9F8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1CF7A-B795-4AC2-AB12-1556F507B8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2A7DBD00-668F-435C-8F9B-98B6589DE3C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722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F9D3A-6CEC-48E9-A7F8-615DC39F180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A6662-7AA5-46C1-8463-126A39F66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8A525FA-1D2F-46B6-9BB0-693457121F1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898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1F21A-F1FC-404B-BEB5-258B3C52941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74A22-C085-47DC-948C-1FA9925958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81059FB-B1EE-4E11-B75C-14BCF7DCF7F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759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E615F-E856-41F7-967E-E1E17FE13A3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724C1-27B8-4A7A-8574-B08E50A9C8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26BD3513-5139-470E-81D4-62E315A8398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41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8E749-28B8-4853-99A0-080A0D5FF10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F2D07-AC33-4882-8CF1-AFD01CCFE7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68023E4-17CA-4ACB-AB94-52D736900EA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22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F6632-DC18-476B-92EC-EAF92F81976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1308B-FF1A-45CC-8E13-F48312C12F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2DEF79A-4137-4590-8A33-B0B40B43DDF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96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F6632-DC18-476B-92EC-EAF92F81976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1308B-FF1A-45CC-8E13-F48312C12F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2DEF79A-4137-4590-8A33-B0B40B43DDF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08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12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439A1-7F69-422A-B352-D2A11281BB3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942B7-5E8A-40D5-92D7-8CE20B54C9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018E281B-57C0-4598-8696-FDDF6D14CAD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118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439A1-7F69-422A-B352-D2A11281BB3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942B7-5E8A-40D5-92D7-8CE20B54C9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018E281B-57C0-4598-8696-FDDF6D14CAD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32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2612E-A56D-4CBD-AD7A-0ABE69A3402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87ABD-0941-4B7F-B3A4-223961EAB7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5243714-91CD-450A-8547-A757E25AEC5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26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10515599" cy="226035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6352D44-B364-42A1-8D5E-BCFA866BC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9024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4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1362B9-208D-4DB2-99B3-BA7D01212D5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2714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E84F8-12C5-40E5-A45C-E4BEFB7ED94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590523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5E60FA-03DC-4DD3-ADB5-558FDAFF18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517402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82E59-CF7D-41E5-88A8-18E8738545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98716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07CFA4-F15B-47EA-AF7F-A6AD3A832D2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92331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467819-2C73-41C7-911A-62CAD25D64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438085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5D11A9-8D12-43A7-91C1-D86FDA27EC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374909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1353FF-A2A6-4825-8E2A-7404D3B166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8465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E6AA582-4E7B-49AE-837A-566C2DE0F9D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055554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3F2760-6514-4032-8AF5-6083FD0490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7403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80706-718F-4937-AE41-91149A90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51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95E99A-9F80-4C7D-AAC6-2D59D6135E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70225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84267E-569B-4A7C-BE85-D236CF2BBC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010965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BB8AE0-DD96-4F82-9F50-CC0F857CB12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341547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61289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68053A-9457-4B57-99D3-6FB087AB5CB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5375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274894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E9AEC4-5BB8-4916-BDC8-522A52E8D8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40267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14193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090B6B-9E91-41F9-A875-1B4AA3C12B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819581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7B4786-381E-4205-B571-76421405C6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835282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w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alphaModFix amt="10000"/>
            <a:lum/>
          </a:blip>
          <a:srcRect/>
          <a:stretch>
            <a:fillRect b="13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B8D19-CBB1-4E6D-A791-578D4ACA168A}"/>
              </a:ext>
            </a:extLst>
          </p:cNvPr>
          <p:cNvSpPr/>
          <p:nvPr userDrawn="1"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14321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 userDrawn="1"/>
        </p:nvSpPr>
        <p:spPr>
          <a:xfrm>
            <a:off x="203454" y="6233721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87492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2" r:id="rId3"/>
    <p:sldLayoutId id="2147483666" r:id="rId4"/>
    <p:sldLayoutId id="2147483681" r:id="rId5"/>
    <p:sldLayoutId id="2147483672" r:id="rId6"/>
    <p:sldLayoutId id="2147483662" r:id="rId7"/>
    <p:sldLayoutId id="2147483664" r:id="rId8"/>
    <p:sldLayoutId id="2147483665" r:id="rId9"/>
    <p:sldLayoutId id="2147483668" r:id="rId10"/>
    <p:sldLayoutId id="2147483669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70" r:id="rId20"/>
    <p:sldLayoutId id="2147483671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7B09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31.png"/><Relationship Id="rId26" Type="http://schemas.openxmlformats.org/officeDocument/2006/relationships/slide" Target="slide34.xml"/><Relationship Id="rId3" Type="http://schemas.openxmlformats.org/officeDocument/2006/relationships/slide" Target="slide19.xml"/><Relationship Id="rId21" Type="http://schemas.openxmlformats.org/officeDocument/2006/relationships/slide" Target="slide4.xml"/><Relationship Id="rId7" Type="http://schemas.openxmlformats.org/officeDocument/2006/relationships/image" Target="../media/image29.svg"/><Relationship Id="rId12" Type="http://schemas.openxmlformats.org/officeDocument/2006/relationships/image" Target="../media/image14.png"/><Relationship Id="rId17" Type="http://schemas.openxmlformats.org/officeDocument/2006/relationships/image" Target="../media/image23.svg"/><Relationship Id="rId25" Type="http://schemas.openxmlformats.org/officeDocument/2006/relationships/slide" Target="slide31.xml"/><Relationship Id="rId2" Type="http://schemas.openxmlformats.org/officeDocument/2006/relationships/image" Target="../media/image43.png"/><Relationship Id="rId16" Type="http://schemas.openxmlformats.org/officeDocument/2006/relationships/image" Target="../media/image22.png"/><Relationship Id="rId20" Type="http://schemas.openxmlformats.org/officeDocument/2006/relationships/slide" Target="slide2.xml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openxmlformats.org/officeDocument/2006/relationships/image" Target="../media/image13.svg"/><Relationship Id="rId24" Type="http://schemas.openxmlformats.org/officeDocument/2006/relationships/slide" Target="slide29.xml"/><Relationship Id="rId5" Type="http://schemas.openxmlformats.org/officeDocument/2006/relationships/image" Target="../media/image5.svg"/><Relationship Id="rId15" Type="http://schemas.openxmlformats.org/officeDocument/2006/relationships/image" Target="../media/image21.svg"/><Relationship Id="rId23" Type="http://schemas.openxmlformats.org/officeDocument/2006/relationships/slide" Target="slide12.xml"/><Relationship Id="rId28" Type="http://schemas.openxmlformats.org/officeDocument/2006/relationships/image" Target="../media/image45.jpeg"/><Relationship Id="rId10" Type="http://schemas.openxmlformats.org/officeDocument/2006/relationships/image" Target="../media/image12.png"/><Relationship Id="rId19" Type="http://schemas.openxmlformats.org/officeDocument/2006/relationships/image" Target="../media/image32.sv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image" Target="../media/image20.png"/><Relationship Id="rId22" Type="http://schemas.openxmlformats.org/officeDocument/2006/relationships/slide" Target="slide5.xml"/><Relationship Id="rId27" Type="http://schemas.openxmlformats.org/officeDocument/2006/relationships/image" Target="../media/image44.jpg"/><Relationship Id="rId30" Type="http://schemas.openxmlformats.org/officeDocument/2006/relationships/image" Target="../media/image4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0.png"/><Relationship Id="rId18" Type="http://schemas.openxmlformats.org/officeDocument/2006/relationships/image" Target="../media/image32.svg"/><Relationship Id="rId26" Type="http://schemas.openxmlformats.org/officeDocument/2006/relationships/image" Target="../media/image46.png"/><Relationship Id="rId3" Type="http://schemas.openxmlformats.org/officeDocument/2006/relationships/image" Target="../media/image4.png"/><Relationship Id="rId21" Type="http://schemas.openxmlformats.org/officeDocument/2006/relationships/slide" Target="slide5.xml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31.png"/><Relationship Id="rId25" Type="http://schemas.openxmlformats.org/officeDocument/2006/relationships/slide" Target="slide34.xml"/><Relationship Id="rId2" Type="http://schemas.openxmlformats.org/officeDocument/2006/relationships/slide" Target="slide19.xml"/><Relationship Id="rId16" Type="http://schemas.openxmlformats.org/officeDocument/2006/relationships/image" Target="../media/image23.svg"/><Relationship Id="rId20" Type="http://schemas.openxmlformats.org/officeDocument/2006/relationships/slide" Target="slide4.xml"/><Relationship Id="rId29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14.png"/><Relationship Id="rId24" Type="http://schemas.openxmlformats.org/officeDocument/2006/relationships/slide" Target="slide31.xml"/><Relationship Id="rId5" Type="http://schemas.openxmlformats.org/officeDocument/2006/relationships/image" Target="../media/image28.png"/><Relationship Id="rId15" Type="http://schemas.openxmlformats.org/officeDocument/2006/relationships/image" Target="../media/image22.png"/><Relationship Id="rId23" Type="http://schemas.openxmlformats.org/officeDocument/2006/relationships/slide" Target="slide29.xml"/><Relationship Id="rId28" Type="http://schemas.openxmlformats.org/officeDocument/2006/relationships/image" Target="../media/image47.png"/><Relationship Id="rId10" Type="http://schemas.openxmlformats.org/officeDocument/2006/relationships/image" Target="../media/image13.svg"/><Relationship Id="rId19" Type="http://schemas.openxmlformats.org/officeDocument/2006/relationships/slide" Target="slide2.xml"/><Relationship Id="rId31" Type="http://schemas.openxmlformats.org/officeDocument/2006/relationships/image" Target="../media/image40.svg"/><Relationship Id="rId4" Type="http://schemas.openxmlformats.org/officeDocument/2006/relationships/image" Target="../media/image5.svg"/><Relationship Id="rId9" Type="http://schemas.openxmlformats.org/officeDocument/2006/relationships/image" Target="../media/image12.png"/><Relationship Id="rId14" Type="http://schemas.openxmlformats.org/officeDocument/2006/relationships/image" Target="../media/image21.svg"/><Relationship Id="rId22" Type="http://schemas.openxmlformats.org/officeDocument/2006/relationships/slide" Target="slide12.xml"/><Relationship Id="rId27" Type="http://schemas.microsoft.com/office/2007/relationships/hdphoto" Target="../media/hdphoto1.wdp"/><Relationship Id="rId30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23.svg"/><Relationship Id="rId26" Type="http://schemas.openxmlformats.org/officeDocument/2006/relationships/slide" Target="slide34.xml"/><Relationship Id="rId3" Type="http://schemas.openxmlformats.org/officeDocument/2006/relationships/image" Target="../media/image4.png"/><Relationship Id="rId21" Type="http://schemas.openxmlformats.org/officeDocument/2006/relationships/slide" Target="slide5.xml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22.png"/><Relationship Id="rId25" Type="http://schemas.openxmlformats.org/officeDocument/2006/relationships/slide" Target="slide31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1.svg"/><Relationship Id="rId20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11" Type="http://schemas.openxmlformats.org/officeDocument/2006/relationships/image" Target="../media/image12.png"/><Relationship Id="rId24" Type="http://schemas.openxmlformats.org/officeDocument/2006/relationships/slide" Target="slide29.xml"/><Relationship Id="rId5" Type="http://schemas.openxmlformats.org/officeDocument/2006/relationships/image" Target="../media/image28.png"/><Relationship Id="rId15" Type="http://schemas.openxmlformats.org/officeDocument/2006/relationships/image" Target="../media/image20.png"/><Relationship Id="rId23" Type="http://schemas.openxmlformats.org/officeDocument/2006/relationships/slide" Target="slide19.xml"/><Relationship Id="rId10" Type="http://schemas.openxmlformats.org/officeDocument/2006/relationships/image" Target="../media/image49.svg"/><Relationship Id="rId19" Type="http://schemas.openxmlformats.org/officeDocument/2006/relationships/slide" Target="slide2.xml"/><Relationship Id="rId4" Type="http://schemas.openxmlformats.org/officeDocument/2006/relationships/image" Target="../media/image5.svg"/><Relationship Id="rId9" Type="http://schemas.openxmlformats.org/officeDocument/2006/relationships/image" Target="../media/image48.png"/><Relationship Id="rId14" Type="http://schemas.openxmlformats.org/officeDocument/2006/relationships/image" Target="../media/image15.svg"/><Relationship Id="rId22" Type="http://schemas.openxmlformats.org/officeDocument/2006/relationships/slide" Target="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svg"/><Relationship Id="rId18" Type="http://schemas.openxmlformats.org/officeDocument/2006/relationships/slide" Target="slide2.xml"/><Relationship Id="rId26" Type="http://schemas.openxmlformats.org/officeDocument/2006/relationships/image" Target="../media/image50.png"/><Relationship Id="rId3" Type="http://schemas.openxmlformats.org/officeDocument/2006/relationships/image" Target="../media/image5.svg"/><Relationship Id="rId21" Type="http://schemas.openxmlformats.org/officeDocument/2006/relationships/slide" Target="slide12.xml"/><Relationship Id="rId7" Type="http://schemas.openxmlformats.org/officeDocument/2006/relationships/image" Target="../media/image9.svg"/><Relationship Id="rId12" Type="http://schemas.openxmlformats.org/officeDocument/2006/relationships/image" Target="../media/image20.png"/><Relationship Id="rId17" Type="http://schemas.openxmlformats.org/officeDocument/2006/relationships/image" Target="../media/image49.svg"/><Relationship Id="rId25" Type="http://schemas.openxmlformats.org/officeDocument/2006/relationships/slide" Target="slide34.xml"/><Relationship Id="rId2" Type="http://schemas.openxmlformats.org/officeDocument/2006/relationships/image" Target="../media/image4.png"/><Relationship Id="rId16" Type="http://schemas.openxmlformats.org/officeDocument/2006/relationships/image" Target="../media/image48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24" Type="http://schemas.openxmlformats.org/officeDocument/2006/relationships/slide" Target="slide31.xml"/><Relationship Id="rId5" Type="http://schemas.openxmlformats.org/officeDocument/2006/relationships/image" Target="../media/image29.svg"/><Relationship Id="rId15" Type="http://schemas.openxmlformats.org/officeDocument/2006/relationships/image" Target="../media/image23.svg"/><Relationship Id="rId23" Type="http://schemas.openxmlformats.org/officeDocument/2006/relationships/slide" Target="slide29.xml"/><Relationship Id="rId28" Type="http://schemas.openxmlformats.org/officeDocument/2006/relationships/image" Target="../media/image52.gif"/><Relationship Id="rId10" Type="http://schemas.openxmlformats.org/officeDocument/2006/relationships/image" Target="../media/image14.png"/><Relationship Id="rId19" Type="http://schemas.openxmlformats.org/officeDocument/2006/relationships/slide" Target="slide4.xml"/><Relationship Id="rId4" Type="http://schemas.openxmlformats.org/officeDocument/2006/relationships/image" Target="../media/image28.png"/><Relationship Id="rId9" Type="http://schemas.openxmlformats.org/officeDocument/2006/relationships/image" Target="../media/image13.svg"/><Relationship Id="rId14" Type="http://schemas.openxmlformats.org/officeDocument/2006/relationships/image" Target="../media/image22.png"/><Relationship Id="rId22" Type="http://schemas.openxmlformats.org/officeDocument/2006/relationships/slide" Target="slide19.xml"/><Relationship Id="rId27" Type="http://schemas.openxmlformats.org/officeDocument/2006/relationships/image" Target="../media/image5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svg"/><Relationship Id="rId18" Type="http://schemas.openxmlformats.org/officeDocument/2006/relationships/slide" Target="slide2.xml"/><Relationship Id="rId26" Type="http://schemas.openxmlformats.org/officeDocument/2006/relationships/image" Target="../media/image50.png"/><Relationship Id="rId3" Type="http://schemas.openxmlformats.org/officeDocument/2006/relationships/image" Target="../media/image5.svg"/><Relationship Id="rId21" Type="http://schemas.openxmlformats.org/officeDocument/2006/relationships/slide" Target="slide12.xml"/><Relationship Id="rId7" Type="http://schemas.openxmlformats.org/officeDocument/2006/relationships/image" Target="../media/image9.svg"/><Relationship Id="rId12" Type="http://schemas.openxmlformats.org/officeDocument/2006/relationships/image" Target="../media/image20.png"/><Relationship Id="rId17" Type="http://schemas.openxmlformats.org/officeDocument/2006/relationships/image" Target="../media/image49.svg"/><Relationship Id="rId25" Type="http://schemas.openxmlformats.org/officeDocument/2006/relationships/slide" Target="slide34.xml"/><Relationship Id="rId2" Type="http://schemas.openxmlformats.org/officeDocument/2006/relationships/image" Target="../media/image4.png"/><Relationship Id="rId16" Type="http://schemas.openxmlformats.org/officeDocument/2006/relationships/image" Target="../media/image48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24" Type="http://schemas.openxmlformats.org/officeDocument/2006/relationships/slide" Target="slide31.xml"/><Relationship Id="rId5" Type="http://schemas.openxmlformats.org/officeDocument/2006/relationships/image" Target="../media/image29.svg"/><Relationship Id="rId15" Type="http://schemas.openxmlformats.org/officeDocument/2006/relationships/image" Target="../media/image23.svg"/><Relationship Id="rId23" Type="http://schemas.openxmlformats.org/officeDocument/2006/relationships/slide" Target="slide29.xml"/><Relationship Id="rId28" Type="http://schemas.openxmlformats.org/officeDocument/2006/relationships/image" Target="../media/image54.gif"/><Relationship Id="rId10" Type="http://schemas.openxmlformats.org/officeDocument/2006/relationships/image" Target="../media/image14.png"/><Relationship Id="rId19" Type="http://schemas.openxmlformats.org/officeDocument/2006/relationships/slide" Target="slide4.xml"/><Relationship Id="rId4" Type="http://schemas.openxmlformats.org/officeDocument/2006/relationships/image" Target="../media/image28.png"/><Relationship Id="rId9" Type="http://schemas.openxmlformats.org/officeDocument/2006/relationships/image" Target="../media/image13.svg"/><Relationship Id="rId14" Type="http://schemas.openxmlformats.org/officeDocument/2006/relationships/image" Target="../media/image22.png"/><Relationship Id="rId22" Type="http://schemas.openxmlformats.org/officeDocument/2006/relationships/slide" Target="slide19.xml"/><Relationship Id="rId27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svg"/><Relationship Id="rId18" Type="http://schemas.openxmlformats.org/officeDocument/2006/relationships/slide" Target="slide2.xml"/><Relationship Id="rId26" Type="http://schemas.openxmlformats.org/officeDocument/2006/relationships/image" Target="../media/image55.gif"/><Relationship Id="rId3" Type="http://schemas.openxmlformats.org/officeDocument/2006/relationships/image" Target="../media/image5.svg"/><Relationship Id="rId21" Type="http://schemas.openxmlformats.org/officeDocument/2006/relationships/slide" Target="slide12.xml"/><Relationship Id="rId7" Type="http://schemas.openxmlformats.org/officeDocument/2006/relationships/image" Target="../media/image9.svg"/><Relationship Id="rId12" Type="http://schemas.openxmlformats.org/officeDocument/2006/relationships/image" Target="../media/image20.png"/><Relationship Id="rId17" Type="http://schemas.openxmlformats.org/officeDocument/2006/relationships/image" Target="../media/image49.svg"/><Relationship Id="rId25" Type="http://schemas.openxmlformats.org/officeDocument/2006/relationships/slide" Target="slide34.xml"/><Relationship Id="rId2" Type="http://schemas.openxmlformats.org/officeDocument/2006/relationships/image" Target="../media/image4.png"/><Relationship Id="rId16" Type="http://schemas.openxmlformats.org/officeDocument/2006/relationships/image" Target="../media/image48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24" Type="http://schemas.openxmlformats.org/officeDocument/2006/relationships/slide" Target="slide31.xml"/><Relationship Id="rId5" Type="http://schemas.openxmlformats.org/officeDocument/2006/relationships/image" Target="../media/image29.svg"/><Relationship Id="rId15" Type="http://schemas.openxmlformats.org/officeDocument/2006/relationships/image" Target="../media/image23.svg"/><Relationship Id="rId23" Type="http://schemas.openxmlformats.org/officeDocument/2006/relationships/slide" Target="slide29.xml"/><Relationship Id="rId28" Type="http://schemas.openxmlformats.org/officeDocument/2006/relationships/image" Target="../media/image52.gif"/><Relationship Id="rId10" Type="http://schemas.openxmlformats.org/officeDocument/2006/relationships/image" Target="../media/image14.png"/><Relationship Id="rId19" Type="http://schemas.openxmlformats.org/officeDocument/2006/relationships/slide" Target="slide4.xml"/><Relationship Id="rId4" Type="http://schemas.openxmlformats.org/officeDocument/2006/relationships/image" Target="../media/image28.png"/><Relationship Id="rId9" Type="http://schemas.openxmlformats.org/officeDocument/2006/relationships/image" Target="../media/image13.svg"/><Relationship Id="rId14" Type="http://schemas.openxmlformats.org/officeDocument/2006/relationships/image" Target="../media/image22.png"/><Relationship Id="rId22" Type="http://schemas.openxmlformats.org/officeDocument/2006/relationships/slide" Target="slide19.xml"/><Relationship Id="rId27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svg"/><Relationship Id="rId18" Type="http://schemas.openxmlformats.org/officeDocument/2006/relationships/slide" Target="slide2.xml"/><Relationship Id="rId26" Type="http://schemas.openxmlformats.org/officeDocument/2006/relationships/image" Target="../media/image56.png"/><Relationship Id="rId3" Type="http://schemas.openxmlformats.org/officeDocument/2006/relationships/image" Target="../media/image5.svg"/><Relationship Id="rId21" Type="http://schemas.openxmlformats.org/officeDocument/2006/relationships/slide" Target="slide12.xml"/><Relationship Id="rId7" Type="http://schemas.openxmlformats.org/officeDocument/2006/relationships/image" Target="../media/image9.svg"/><Relationship Id="rId12" Type="http://schemas.openxmlformats.org/officeDocument/2006/relationships/image" Target="../media/image20.png"/><Relationship Id="rId17" Type="http://schemas.openxmlformats.org/officeDocument/2006/relationships/image" Target="../media/image49.svg"/><Relationship Id="rId25" Type="http://schemas.openxmlformats.org/officeDocument/2006/relationships/slide" Target="slide34.xml"/><Relationship Id="rId2" Type="http://schemas.openxmlformats.org/officeDocument/2006/relationships/image" Target="../media/image4.png"/><Relationship Id="rId16" Type="http://schemas.openxmlformats.org/officeDocument/2006/relationships/image" Target="../media/image48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24" Type="http://schemas.openxmlformats.org/officeDocument/2006/relationships/slide" Target="slide31.xml"/><Relationship Id="rId5" Type="http://schemas.openxmlformats.org/officeDocument/2006/relationships/image" Target="../media/image29.svg"/><Relationship Id="rId15" Type="http://schemas.openxmlformats.org/officeDocument/2006/relationships/image" Target="../media/image23.svg"/><Relationship Id="rId23" Type="http://schemas.openxmlformats.org/officeDocument/2006/relationships/slide" Target="slide29.xml"/><Relationship Id="rId28" Type="http://schemas.openxmlformats.org/officeDocument/2006/relationships/image" Target="../media/image58.png"/><Relationship Id="rId10" Type="http://schemas.openxmlformats.org/officeDocument/2006/relationships/image" Target="../media/image14.png"/><Relationship Id="rId19" Type="http://schemas.openxmlformats.org/officeDocument/2006/relationships/slide" Target="slide4.xml"/><Relationship Id="rId4" Type="http://schemas.openxmlformats.org/officeDocument/2006/relationships/image" Target="../media/image28.png"/><Relationship Id="rId9" Type="http://schemas.openxmlformats.org/officeDocument/2006/relationships/image" Target="../media/image13.svg"/><Relationship Id="rId14" Type="http://schemas.openxmlformats.org/officeDocument/2006/relationships/image" Target="../media/image22.png"/><Relationship Id="rId22" Type="http://schemas.openxmlformats.org/officeDocument/2006/relationships/slide" Target="slide19.xml"/><Relationship Id="rId27" Type="http://schemas.openxmlformats.org/officeDocument/2006/relationships/image" Target="../media/image5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svg"/><Relationship Id="rId18" Type="http://schemas.openxmlformats.org/officeDocument/2006/relationships/slide" Target="slide2.xml"/><Relationship Id="rId26" Type="http://schemas.openxmlformats.org/officeDocument/2006/relationships/image" Target="../media/image59.gif"/><Relationship Id="rId3" Type="http://schemas.openxmlformats.org/officeDocument/2006/relationships/image" Target="../media/image5.svg"/><Relationship Id="rId21" Type="http://schemas.openxmlformats.org/officeDocument/2006/relationships/slide" Target="slide12.xml"/><Relationship Id="rId7" Type="http://schemas.openxmlformats.org/officeDocument/2006/relationships/image" Target="../media/image9.svg"/><Relationship Id="rId12" Type="http://schemas.openxmlformats.org/officeDocument/2006/relationships/image" Target="../media/image20.png"/><Relationship Id="rId17" Type="http://schemas.openxmlformats.org/officeDocument/2006/relationships/image" Target="../media/image49.svg"/><Relationship Id="rId25" Type="http://schemas.openxmlformats.org/officeDocument/2006/relationships/slide" Target="slide34.xml"/><Relationship Id="rId2" Type="http://schemas.openxmlformats.org/officeDocument/2006/relationships/image" Target="../media/image4.png"/><Relationship Id="rId16" Type="http://schemas.openxmlformats.org/officeDocument/2006/relationships/image" Target="../media/image48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24" Type="http://schemas.openxmlformats.org/officeDocument/2006/relationships/slide" Target="slide31.xml"/><Relationship Id="rId5" Type="http://schemas.openxmlformats.org/officeDocument/2006/relationships/image" Target="../media/image29.svg"/><Relationship Id="rId15" Type="http://schemas.openxmlformats.org/officeDocument/2006/relationships/image" Target="../media/image23.svg"/><Relationship Id="rId23" Type="http://schemas.openxmlformats.org/officeDocument/2006/relationships/slide" Target="slide29.xml"/><Relationship Id="rId28" Type="http://schemas.openxmlformats.org/officeDocument/2006/relationships/image" Target="../media/image58.png"/><Relationship Id="rId10" Type="http://schemas.openxmlformats.org/officeDocument/2006/relationships/image" Target="../media/image14.png"/><Relationship Id="rId19" Type="http://schemas.openxmlformats.org/officeDocument/2006/relationships/slide" Target="slide4.xml"/><Relationship Id="rId4" Type="http://schemas.openxmlformats.org/officeDocument/2006/relationships/image" Target="../media/image28.png"/><Relationship Id="rId9" Type="http://schemas.openxmlformats.org/officeDocument/2006/relationships/image" Target="../media/image13.svg"/><Relationship Id="rId14" Type="http://schemas.openxmlformats.org/officeDocument/2006/relationships/image" Target="../media/image22.png"/><Relationship Id="rId22" Type="http://schemas.openxmlformats.org/officeDocument/2006/relationships/slide" Target="slide19.xml"/><Relationship Id="rId27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svg"/><Relationship Id="rId18" Type="http://schemas.openxmlformats.org/officeDocument/2006/relationships/slide" Target="slide2.xml"/><Relationship Id="rId26" Type="http://schemas.openxmlformats.org/officeDocument/2006/relationships/image" Target="../media/image56.png"/><Relationship Id="rId3" Type="http://schemas.openxmlformats.org/officeDocument/2006/relationships/image" Target="../media/image5.svg"/><Relationship Id="rId21" Type="http://schemas.openxmlformats.org/officeDocument/2006/relationships/slide" Target="slide12.xml"/><Relationship Id="rId7" Type="http://schemas.openxmlformats.org/officeDocument/2006/relationships/image" Target="../media/image9.svg"/><Relationship Id="rId12" Type="http://schemas.openxmlformats.org/officeDocument/2006/relationships/image" Target="../media/image20.png"/><Relationship Id="rId17" Type="http://schemas.openxmlformats.org/officeDocument/2006/relationships/image" Target="../media/image49.svg"/><Relationship Id="rId25" Type="http://schemas.openxmlformats.org/officeDocument/2006/relationships/slide" Target="slide34.xml"/><Relationship Id="rId2" Type="http://schemas.openxmlformats.org/officeDocument/2006/relationships/image" Target="../media/image4.png"/><Relationship Id="rId16" Type="http://schemas.openxmlformats.org/officeDocument/2006/relationships/image" Target="../media/image48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24" Type="http://schemas.openxmlformats.org/officeDocument/2006/relationships/slide" Target="slide31.xml"/><Relationship Id="rId5" Type="http://schemas.openxmlformats.org/officeDocument/2006/relationships/image" Target="../media/image29.svg"/><Relationship Id="rId15" Type="http://schemas.openxmlformats.org/officeDocument/2006/relationships/image" Target="../media/image23.svg"/><Relationship Id="rId23" Type="http://schemas.openxmlformats.org/officeDocument/2006/relationships/slide" Target="slide29.xml"/><Relationship Id="rId28" Type="http://schemas.openxmlformats.org/officeDocument/2006/relationships/image" Target="../media/image61.gif"/><Relationship Id="rId10" Type="http://schemas.openxmlformats.org/officeDocument/2006/relationships/image" Target="../media/image14.png"/><Relationship Id="rId19" Type="http://schemas.openxmlformats.org/officeDocument/2006/relationships/slide" Target="slide4.xml"/><Relationship Id="rId4" Type="http://schemas.openxmlformats.org/officeDocument/2006/relationships/image" Target="../media/image28.png"/><Relationship Id="rId9" Type="http://schemas.openxmlformats.org/officeDocument/2006/relationships/image" Target="../media/image13.svg"/><Relationship Id="rId14" Type="http://schemas.openxmlformats.org/officeDocument/2006/relationships/image" Target="../media/image22.png"/><Relationship Id="rId22" Type="http://schemas.openxmlformats.org/officeDocument/2006/relationships/slide" Target="slide19.xml"/><Relationship Id="rId27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23.svg"/><Relationship Id="rId26" Type="http://schemas.openxmlformats.org/officeDocument/2006/relationships/slide" Target="slide34.xml"/><Relationship Id="rId3" Type="http://schemas.openxmlformats.org/officeDocument/2006/relationships/image" Target="../media/image4.png"/><Relationship Id="rId21" Type="http://schemas.openxmlformats.org/officeDocument/2006/relationships/slide" Target="slide5.xml"/><Relationship Id="rId7" Type="http://schemas.openxmlformats.org/officeDocument/2006/relationships/image" Target="../media/image8.png"/><Relationship Id="rId12" Type="http://schemas.openxmlformats.org/officeDocument/2006/relationships/image" Target="../media/image63.svg"/><Relationship Id="rId17" Type="http://schemas.openxmlformats.org/officeDocument/2006/relationships/image" Target="../media/image22.png"/><Relationship Id="rId25" Type="http://schemas.openxmlformats.org/officeDocument/2006/relationships/slide" Target="slide31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1.svg"/><Relationship Id="rId20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11" Type="http://schemas.openxmlformats.org/officeDocument/2006/relationships/image" Target="../media/image62.png"/><Relationship Id="rId24" Type="http://schemas.openxmlformats.org/officeDocument/2006/relationships/slide" Target="slide29.xml"/><Relationship Id="rId5" Type="http://schemas.openxmlformats.org/officeDocument/2006/relationships/image" Target="../media/image28.png"/><Relationship Id="rId15" Type="http://schemas.openxmlformats.org/officeDocument/2006/relationships/image" Target="../media/image20.png"/><Relationship Id="rId23" Type="http://schemas.openxmlformats.org/officeDocument/2006/relationships/slide" Target="slide19.xml"/><Relationship Id="rId10" Type="http://schemas.openxmlformats.org/officeDocument/2006/relationships/image" Target="../media/image11.svg"/><Relationship Id="rId19" Type="http://schemas.openxmlformats.org/officeDocument/2006/relationships/slide" Target="slide2.xml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slide" Target="slide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jpeg"/><Relationship Id="rId26" Type="http://schemas.openxmlformats.org/officeDocument/2006/relationships/slide" Target="slide5.xml"/><Relationship Id="rId3" Type="http://schemas.openxmlformats.org/officeDocument/2006/relationships/image" Target="../media/image1.jpe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slide" Target="slide4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slide" Target="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slide" Target="slide2.xml"/><Relationship Id="rId32" Type="http://schemas.openxmlformats.org/officeDocument/2006/relationships/image" Target="../media/image24.jpe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slide" Target="slide19.xml"/><Relationship Id="rId10" Type="http://schemas.openxmlformats.org/officeDocument/2006/relationships/image" Target="../media/image10.png"/><Relationship Id="rId19" Type="http://schemas.openxmlformats.org/officeDocument/2006/relationships/image" Target="../media/image19.jpeg"/><Relationship Id="rId31" Type="http://schemas.openxmlformats.org/officeDocument/2006/relationships/slide" Target="slide34.xml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slide" Target="slide12.xml"/><Relationship Id="rId30" Type="http://schemas.openxmlformats.org/officeDocument/2006/relationships/slide" Target="slide3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62.png"/><Relationship Id="rId18" Type="http://schemas.openxmlformats.org/officeDocument/2006/relationships/image" Target="../media/image21.svg"/><Relationship Id="rId26" Type="http://schemas.openxmlformats.org/officeDocument/2006/relationships/slide" Target="slide29.xml"/><Relationship Id="rId3" Type="http://schemas.openxmlformats.org/officeDocument/2006/relationships/image" Target="../media/image64.png"/><Relationship Id="rId21" Type="http://schemas.openxmlformats.org/officeDocument/2006/relationships/slide" Target="slide2.xml"/><Relationship Id="rId7" Type="http://schemas.openxmlformats.org/officeDocument/2006/relationships/image" Target="../media/image28.png"/><Relationship Id="rId12" Type="http://schemas.openxmlformats.org/officeDocument/2006/relationships/image" Target="../media/image11.svg"/><Relationship Id="rId17" Type="http://schemas.openxmlformats.org/officeDocument/2006/relationships/image" Target="../media/image20.png"/><Relationship Id="rId25" Type="http://schemas.openxmlformats.org/officeDocument/2006/relationships/slide" Target="slide19.xml"/><Relationship Id="rId2" Type="http://schemas.openxmlformats.org/officeDocument/2006/relationships/image" Target="../media/image43.png"/><Relationship Id="rId16" Type="http://schemas.openxmlformats.org/officeDocument/2006/relationships/image" Target="../media/image15.sv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slide" Target="slide12.xml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slide" Target="slide5.xml"/><Relationship Id="rId28" Type="http://schemas.openxmlformats.org/officeDocument/2006/relationships/slide" Target="slide34.xml"/><Relationship Id="rId10" Type="http://schemas.openxmlformats.org/officeDocument/2006/relationships/image" Target="../media/image9.svg"/><Relationship Id="rId19" Type="http://schemas.openxmlformats.org/officeDocument/2006/relationships/image" Target="../media/image22.png"/><Relationship Id="rId4" Type="http://schemas.openxmlformats.org/officeDocument/2006/relationships/image" Target="../media/image65.svg"/><Relationship Id="rId9" Type="http://schemas.openxmlformats.org/officeDocument/2006/relationships/image" Target="../media/image8.png"/><Relationship Id="rId14" Type="http://schemas.openxmlformats.org/officeDocument/2006/relationships/image" Target="../media/image63.svg"/><Relationship Id="rId22" Type="http://schemas.openxmlformats.org/officeDocument/2006/relationships/slide" Target="slide4.xml"/><Relationship Id="rId27" Type="http://schemas.openxmlformats.org/officeDocument/2006/relationships/slide" Target="slide3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4.png"/><Relationship Id="rId18" Type="http://schemas.openxmlformats.org/officeDocument/2006/relationships/image" Target="../media/image23.svg"/><Relationship Id="rId26" Type="http://schemas.openxmlformats.org/officeDocument/2006/relationships/slide" Target="slide29.xml"/><Relationship Id="rId3" Type="http://schemas.openxmlformats.org/officeDocument/2006/relationships/image" Target="../media/image66.png"/><Relationship Id="rId21" Type="http://schemas.openxmlformats.org/officeDocument/2006/relationships/slide" Target="slide2.xml"/><Relationship Id="rId7" Type="http://schemas.openxmlformats.org/officeDocument/2006/relationships/image" Target="../media/image28.png"/><Relationship Id="rId12" Type="http://schemas.openxmlformats.org/officeDocument/2006/relationships/image" Target="../media/image11.svg"/><Relationship Id="rId17" Type="http://schemas.openxmlformats.org/officeDocument/2006/relationships/image" Target="../media/image22.png"/><Relationship Id="rId25" Type="http://schemas.openxmlformats.org/officeDocument/2006/relationships/slide" Target="slide19.xml"/><Relationship Id="rId2" Type="http://schemas.openxmlformats.org/officeDocument/2006/relationships/image" Target="../media/image43.png"/><Relationship Id="rId16" Type="http://schemas.openxmlformats.org/officeDocument/2006/relationships/image" Target="../media/image21.svg"/><Relationship Id="rId20" Type="http://schemas.openxmlformats.org/officeDocument/2006/relationships/image" Target="../media/image6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slide" Target="slide12.xml"/><Relationship Id="rId5" Type="http://schemas.openxmlformats.org/officeDocument/2006/relationships/image" Target="../media/image4.png"/><Relationship Id="rId15" Type="http://schemas.openxmlformats.org/officeDocument/2006/relationships/image" Target="../media/image20.png"/><Relationship Id="rId23" Type="http://schemas.openxmlformats.org/officeDocument/2006/relationships/slide" Target="slide5.xml"/><Relationship Id="rId28" Type="http://schemas.openxmlformats.org/officeDocument/2006/relationships/slide" Target="slide34.xml"/><Relationship Id="rId10" Type="http://schemas.openxmlformats.org/officeDocument/2006/relationships/image" Target="../media/image9.svg"/><Relationship Id="rId19" Type="http://schemas.openxmlformats.org/officeDocument/2006/relationships/image" Target="../media/image62.png"/><Relationship Id="rId4" Type="http://schemas.openxmlformats.org/officeDocument/2006/relationships/image" Target="../media/image67.svg"/><Relationship Id="rId9" Type="http://schemas.openxmlformats.org/officeDocument/2006/relationships/image" Target="../media/image8.png"/><Relationship Id="rId14" Type="http://schemas.openxmlformats.org/officeDocument/2006/relationships/image" Target="../media/image15.svg"/><Relationship Id="rId22" Type="http://schemas.openxmlformats.org/officeDocument/2006/relationships/slide" Target="slide4.xml"/><Relationship Id="rId27" Type="http://schemas.openxmlformats.org/officeDocument/2006/relationships/slide" Target="slide3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image" Target="../media/image29.svg"/><Relationship Id="rId26" Type="http://schemas.openxmlformats.org/officeDocument/2006/relationships/image" Target="../media/image21.svg"/><Relationship Id="rId3" Type="http://schemas.openxmlformats.org/officeDocument/2006/relationships/image" Target="../media/image68.png"/><Relationship Id="rId21" Type="http://schemas.openxmlformats.org/officeDocument/2006/relationships/image" Target="../media/image10.png"/><Relationship Id="rId34" Type="http://schemas.openxmlformats.org/officeDocument/2006/relationships/slide" Target="slide12.xml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image" Target="../media/image28.png"/><Relationship Id="rId25" Type="http://schemas.openxmlformats.org/officeDocument/2006/relationships/image" Target="../media/image20.png"/><Relationship Id="rId33" Type="http://schemas.openxmlformats.org/officeDocument/2006/relationships/slide" Target="slide5.xml"/><Relationship Id="rId38" Type="http://schemas.openxmlformats.org/officeDocument/2006/relationships/slide" Target="slide34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.svg"/><Relationship Id="rId20" Type="http://schemas.openxmlformats.org/officeDocument/2006/relationships/image" Target="../media/image9.svg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24" Type="http://schemas.openxmlformats.org/officeDocument/2006/relationships/image" Target="../media/image15.svg"/><Relationship Id="rId32" Type="http://schemas.openxmlformats.org/officeDocument/2006/relationships/slide" Target="slide4.xml"/><Relationship Id="rId37" Type="http://schemas.openxmlformats.org/officeDocument/2006/relationships/slide" Target="slide31.xml"/><Relationship Id="rId5" Type="http://schemas.openxmlformats.org/officeDocument/2006/relationships/diagramData" Target="../diagrams/data1.xml"/><Relationship Id="rId15" Type="http://schemas.openxmlformats.org/officeDocument/2006/relationships/image" Target="../media/image4.png"/><Relationship Id="rId23" Type="http://schemas.openxmlformats.org/officeDocument/2006/relationships/image" Target="../media/image14.png"/><Relationship Id="rId28" Type="http://schemas.openxmlformats.org/officeDocument/2006/relationships/image" Target="../media/image23.svg"/><Relationship Id="rId36" Type="http://schemas.openxmlformats.org/officeDocument/2006/relationships/slide" Target="slide29.xml"/><Relationship Id="rId10" Type="http://schemas.openxmlformats.org/officeDocument/2006/relationships/diagramData" Target="../diagrams/data2.xml"/><Relationship Id="rId19" Type="http://schemas.openxmlformats.org/officeDocument/2006/relationships/image" Target="../media/image8.png"/><Relationship Id="rId31" Type="http://schemas.openxmlformats.org/officeDocument/2006/relationships/slide" Target="slide2.xml"/><Relationship Id="rId4" Type="http://schemas.openxmlformats.org/officeDocument/2006/relationships/image" Target="../media/image67.svg"/><Relationship Id="rId9" Type="http://schemas.microsoft.com/office/2007/relationships/diagramDrawing" Target="../diagrams/drawing1.xml"/><Relationship Id="rId14" Type="http://schemas.microsoft.com/office/2007/relationships/diagramDrawing" Target="../diagrams/drawing2.xml"/><Relationship Id="rId22" Type="http://schemas.openxmlformats.org/officeDocument/2006/relationships/image" Target="../media/image11.svg"/><Relationship Id="rId27" Type="http://schemas.openxmlformats.org/officeDocument/2006/relationships/image" Target="../media/image22.png"/><Relationship Id="rId30" Type="http://schemas.openxmlformats.org/officeDocument/2006/relationships/image" Target="../media/image63.svg"/><Relationship Id="rId35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4.png"/><Relationship Id="rId18" Type="http://schemas.openxmlformats.org/officeDocument/2006/relationships/image" Target="../media/image23.svg"/><Relationship Id="rId26" Type="http://schemas.openxmlformats.org/officeDocument/2006/relationships/slide" Target="slide29.xml"/><Relationship Id="rId3" Type="http://schemas.openxmlformats.org/officeDocument/2006/relationships/image" Target="../media/image69.png"/><Relationship Id="rId21" Type="http://schemas.openxmlformats.org/officeDocument/2006/relationships/slide" Target="slide2.xml"/><Relationship Id="rId7" Type="http://schemas.openxmlformats.org/officeDocument/2006/relationships/image" Target="../media/image28.png"/><Relationship Id="rId12" Type="http://schemas.openxmlformats.org/officeDocument/2006/relationships/image" Target="../media/image11.svg"/><Relationship Id="rId17" Type="http://schemas.openxmlformats.org/officeDocument/2006/relationships/image" Target="../media/image22.png"/><Relationship Id="rId25" Type="http://schemas.openxmlformats.org/officeDocument/2006/relationships/slide" Target="slide19.xml"/><Relationship Id="rId2" Type="http://schemas.openxmlformats.org/officeDocument/2006/relationships/image" Target="../media/image43.png"/><Relationship Id="rId16" Type="http://schemas.openxmlformats.org/officeDocument/2006/relationships/image" Target="../media/image21.svg"/><Relationship Id="rId20" Type="http://schemas.openxmlformats.org/officeDocument/2006/relationships/image" Target="../media/image6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slide" Target="slide12.xml"/><Relationship Id="rId5" Type="http://schemas.openxmlformats.org/officeDocument/2006/relationships/image" Target="../media/image4.png"/><Relationship Id="rId15" Type="http://schemas.openxmlformats.org/officeDocument/2006/relationships/image" Target="../media/image20.png"/><Relationship Id="rId23" Type="http://schemas.openxmlformats.org/officeDocument/2006/relationships/slide" Target="slide5.xml"/><Relationship Id="rId28" Type="http://schemas.openxmlformats.org/officeDocument/2006/relationships/slide" Target="slide34.xml"/><Relationship Id="rId10" Type="http://schemas.openxmlformats.org/officeDocument/2006/relationships/image" Target="../media/image9.svg"/><Relationship Id="rId19" Type="http://schemas.openxmlformats.org/officeDocument/2006/relationships/image" Target="../media/image62.png"/><Relationship Id="rId4" Type="http://schemas.openxmlformats.org/officeDocument/2006/relationships/image" Target="../media/image70.svg"/><Relationship Id="rId9" Type="http://schemas.openxmlformats.org/officeDocument/2006/relationships/image" Target="../media/image8.png"/><Relationship Id="rId14" Type="http://schemas.openxmlformats.org/officeDocument/2006/relationships/image" Target="../media/image15.svg"/><Relationship Id="rId22" Type="http://schemas.openxmlformats.org/officeDocument/2006/relationships/slide" Target="slide4.xml"/><Relationship Id="rId27" Type="http://schemas.openxmlformats.org/officeDocument/2006/relationships/slide" Target="slide3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diagramColors" Target="../diagrams/colors4.xml"/><Relationship Id="rId18" Type="http://schemas.openxmlformats.org/officeDocument/2006/relationships/image" Target="../media/image29.svg"/><Relationship Id="rId26" Type="http://schemas.openxmlformats.org/officeDocument/2006/relationships/image" Target="../media/image21.svg"/><Relationship Id="rId3" Type="http://schemas.openxmlformats.org/officeDocument/2006/relationships/diagramData" Target="../diagrams/data3.xml"/><Relationship Id="rId21" Type="http://schemas.openxmlformats.org/officeDocument/2006/relationships/image" Target="../media/image10.png"/><Relationship Id="rId34" Type="http://schemas.openxmlformats.org/officeDocument/2006/relationships/slide" Target="slide12.xml"/><Relationship Id="rId7" Type="http://schemas.microsoft.com/office/2007/relationships/diagramDrawing" Target="../diagrams/drawing3.xml"/><Relationship Id="rId12" Type="http://schemas.openxmlformats.org/officeDocument/2006/relationships/diagramQuickStyle" Target="../diagrams/quickStyle4.xml"/><Relationship Id="rId17" Type="http://schemas.openxmlformats.org/officeDocument/2006/relationships/image" Target="../media/image28.png"/><Relationship Id="rId25" Type="http://schemas.openxmlformats.org/officeDocument/2006/relationships/image" Target="../media/image20.png"/><Relationship Id="rId33" Type="http://schemas.openxmlformats.org/officeDocument/2006/relationships/slide" Target="slide5.xml"/><Relationship Id="rId38" Type="http://schemas.openxmlformats.org/officeDocument/2006/relationships/slide" Target="slide34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.svg"/><Relationship Id="rId20" Type="http://schemas.openxmlformats.org/officeDocument/2006/relationships/image" Target="../media/image9.svg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Layout" Target="../diagrams/layout4.xml"/><Relationship Id="rId24" Type="http://schemas.openxmlformats.org/officeDocument/2006/relationships/image" Target="../media/image15.svg"/><Relationship Id="rId32" Type="http://schemas.openxmlformats.org/officeDocument/2006/relationships/slide" Target="slide4.xml"/><Relationship Id="rId37" Type="http://schemas.openxmlformats.org/officeDocument/2006/relationships/slide" Target="slide31.xml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4.png"/><Relationship Id="rId23" Type="http://schemas.openxmlformats.org/officeDocument/2006/relationships/image" Target="../media/image14.png"/><Relationship Id="rId28" Type="http://schemas.openxmlformats.org/officeDocument/2006/relationships/image" Target="../media/image23.svg"/><Relationship Id="rId36" Type="http://schemas.openxmlformats.org/officeDocument/2006/relationships/slide" Target="slide29.xml"/><Relationship Id="rId10" Type="http://schemas.openxmlformats.org/officeDocument/2006/relationships/diagramData" Target="../diagrams/data4.xml"/><Relationship Id="rId19" Type="http://schemas.openxmlformats.org/officeDocument/2006/relationships/image" Target="../media/image8.png"/><Relationship Id="rId31" Type="http://schemas.openxmlformats.org/officeDocument/2006/relationships/slide" Target="slide2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70.svg"/><Relationship Id="rId14" Type="http://schemas.microsoft.com/office/2007/relationships/diagramDrawing" Target="../diagrams/drawing4.xml"/><Relationship Id="rId22" Type="http://schemas.openxmlformats.org/officeDocument/2006/relationships/image" Target="../media/image11.svg"/><Relationship Id="rId27" Type="http://schemas.openxmlformats.org/officeDocument/2006/relationships/image" Target="../media/image22.png"/><Relationship Id="rId30" Type="http://schemas.openxmlformats.org/officeDocument/2006/relationships/image" Target="../media/image63.svg"/><Relationship Id="rId35" Type="http://schemas.openxmlformats.org/officeDocument/2006/relationships/slide" Target="slide1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4.png"/><Relationship Id="rId18" Type="http://schemas.openxmlformats.org/officeDocument/2006/relationships/image" Target="../media/image23.svg"/><Relationship Id="rId26" Type="http://schemas.openxmlformats.org/officeDocument/2006/relationships/slide" Target="slide29.xml"/><Relationship Id="rId3" Type="http://schemas.openxmlformats.org/officeDocument/2006/relationships/image" Target="../media/image72.png"/><Relationship Id="rId21" Type="http://schemas.openxmlformats.org/officeDocument/2006/relationships/slide" Target="slide2.xml"/><Relationship Id="rId7" Type="http://schemas.openxmlformats.org/officeDocument/2006/relationships/image" Target="../media/image28.png"/><Relationship Id="rId12" Type="http://schemas.openxmlformats.org/officeDocument/2006/relationships/image" Target="../media/image11.svg"/><Relationship Id="rId17" Type="http://schemas.openxmlformats.org/officeDocument/2006/relationships/image" Target="../media/image22.png"/><Relationship Id="rId25" Type="http://schemas.openxmlformats.org/officeDocument/2006/relationships/slide" Target="slide19.xml"/><Relationship Id="rId2" Type="http://schemas.openxmlformats.org/officeDocument/2006/relationships/image" Target="../media/image43.png"/><Relationship Id="rId16" Type="http://schemas.openxmlformats.org/officeDocument/2006/relationships/image" Target="../media/image21.svg"/><Relationship Id="rId20" Type="http://schemas.openxmlformats.org/officeDocument/2006/relationships/image" Target="../media/image6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slide" Target="slide12.xml"/><Relationship Id="rId5" Type="http://schemas.openxmlformats.org/officeDocument/2006/relationships/image" Target="../media/image4.png"/><Relationship Id="rId15" Type="http://schemas.openxmlformats.org/officeDocument/2006/relationships/image" Target="../media/image20.png"/><Relationship Id="rId23" Type="http://schemas.openxmlformats.org/officeDocument/2006/relationships/slide" Target="slide5.xml"/><Relationship Id="rId28" Type="http://schemas.openxmlformats.org/officeDocument/2006/relationships/slide" Target="slide34.xml"/><Relationship Id="rId10" Type="http://schemas.openxmlformats.org/officeDocument/2006/relationships/image" Target="../media/image9.svg"/><Relationship Id="rId19" Type="http://schemas.openxmlformats.org/officeDocument/2006/relationships/image" Target="../media/image62.png"/><Relationship Id="rId4" Type="http://schemas.openxmlformats.org/officeDocument/2006/relationships/image" Target="../media/image73.svg"/><Relationship Id="rId9" Type="http://schemas.openxmlformats.org/officeDocument/2006/relationships/image" Target="../media/image8.png"/><Relationship Id="rId14" Type="http://schemas.openxmlformats.org/officeDocument/2006/relationships/image" Target="../media/image15.svg"/><Relationship Id="rId22" Type="http://schemas.openxmlformats.org/officeDocument/2006/relationships/slide" Target="slide4.xml"/><Relationship Id="rId27" Type="http://schemas.openxmlformats.org/officeDocument/2006/relationships/slide" Target="slide3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Colors" Target="../diagrams/colors6.xml"/><Relationship Id="rId18" Type="http://schemas.openxmlformats.org/officeDocument/2006/relationships/image" Target="../media/image29.svg"/><Relationship Id="rId26" Type="http://schemas.openxmlformats.org/officeDocument/2006/relationships/image" Target="../media/image21.svg"/><Relationship Id="rId3" Type="http://schemas.openxmlformats.org/officeDocument/2006/relationships/image" Target="../media/image74.png"/><Relationship Id="rId21" Type="http://schemas.openxmlformats.org/officeDocument/2006/relationships/image" Target="../media/image10.png"/><Relationship Id="rId34" Type="http://schemas.openxmlformats.org/officeDocument/2006/relationships/slide" Target="slide12.xml"/><Relationship Id="rId7" Type="http://schemas.openxmlformats.org/officeDocument/2006/relationships/diagramQuickStyle" Target="../diagrams/quickStyle5.xml"/><Relationship Id="rId12" Type="http://schemas.openxmlformats.org/officeDocument/2006/relationships/diagramQuickStyle" Target="../diagrams/quickStyle6.xml"/><Relationship Id="rId17" Type="http://schemas.openxmlformats.org/officeDocument/2006/relationships/image" Target="../media/image28.png"/><Relationship Id="rId25" Type="http://schemas.openxmlformats.org/officeDocument/2006/relationships/image" Target="../media/image20.png"/><Relationship Id="rId33" Type="http://schemas.openxmlformats.org/officeDocument/2006/relationships/slide" Target="slide5.xml"/><Relationship Id="rId38" Type="http://schemas.openxmlformats.org/officeDocument/2006/relationships/slide" Target="slide34.xm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.svg"/><Relationship Id="rId20" Type="http://schemas.openxmlformats.org/officeDocument/2006/relationships/image" Target="../media/image9.svg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5.xml"/><Relationship Id="rId11" Type="http://schemas.openxmlformats.org/officeDocument/2006/relationships/diagramLayout" Target="../diagrams/layout6.xml"/><Relationship Id="rId24" Type="http://schemas.openxmlformats.org/officeDocument/2006/relationships/image" Target="../media/image15.svg"/><Relationship Id="rId32" Type="http://schemas.openxmlformats.org/officeDocument/2006/relationships/slide" Target="slide4.xml"/><Relationship Id="rId37" Type="http://schemas.openxmlformats.org/officeDocument/2006/relationships/slide" Target="slide31.xml"/><Relationship Id="rId5" Type="http://schemas.openxmlformats.org/officeDocument/2006/relationships/diagramData" Target="../diagrams/data5.xml"/><Relationship Id="rId15" Type="http://schemas.openxmlformats.org/officeDocument/2006/relationships/image" Target="../media/image4.png"/><Relationship Id="rId23" Type="http://schemas.openxmlformats.org/officeDocument/2006/relationships/image" Target="../media/image14.png"/><Relationship Id="rId28" Type="http://schemas.openxmlformats.org/officeDocument/2006/relationships/image" Target="../media/image23.svg"/><Relationship Id="rId36" Type="http://schemas.openxmlformats.org/officeDocument/2006/relationships/slide" Target="slide29.xml"/><Relationship Id="rId10" Type="http://schemas.openxmlformats.org/officeDocument/2006/relationships/diagramData" Target="../diagrams/data6.xml"/><Relationship Id="rId19" Type="http://schemas.openxmlformats.org/officeDocument/2006/relationships/image" Target="../media/image8.png"/><Relationship Id="rId31" Type="http://schemas.openxmlformats.org/officeDocument/2006/relationships/slide" Target="slide2.xml"/><Relationship Id="rId4" Type="http://schemas.openxmlformats.org/officeDocument/2006/relationships/image" Target="../media/image73.svg"/><Relationship Id="rId9" Type="http://schemas.microsoft.com/office/2007/relationships/diagramDrawing" Target="../diagrams/drawing5.xml"/><Relationship Id="rId14" Type="http://schemas.microsoft.com/office/2007/relationships/diagramDrawing" Target="../diagrams/drawing6.xml"/><Relationship Id="rId22" Type="http://schemas.openxmlformats.org/officeDocument/2006/relationships/image" Target="../media/image11.svg"/><Relationship Id="rId27" Type="http://schemas.openxmlformats.org/officeDocument/2006/relationships/image" Target="../media/image22.png"/><Relationship Id="rId30" Type="http://schemas.openxmlformats.org/officeDocument/2006/relationships/image" Target="../media/image63.svg"/><Relationship Id="rId35" Type="http://schemas.openxmlformats.org/officeDocument/2006/relationships/slide" Target="slide1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0.png"/><Relationship Id="rId18" Type="http://schemas.openxmlformats.org/officeDocument/2006/relationships/image" Target="../media/image63.svg"/><Relationship Id="rId26" Type="http://schemas.openxmlformats.org/officeDocument/2006/relationships/slide" Target="slide34.xml"/><Relationship Id="rId3" Type="http://schemas.openxmlformats.org/officeDocument/2006/relationships/image" Target="../media/image4.png"/><Relationship Id="rId21" Type="http://schemas.openxmlformats.org/officeDocument/2006/relationships/slide" Target="slide5.xml"/><Relationship Id="rId7" Type="http://schemas.openxmlformats.org/officeDocument/2006/relationships/image" Target="../media/image8.png"/><Relationship Id="rId12" Type="http://schemas.openxmlformats.org/officeDocument/2006/relationships/image" Target="../media/image15.svg"/><Relationship Id="rId17" Type="http://schemas.openxmlformats.org/officeDocument/2006/relationships/image" Target="../media/image62.png"/><Relationship Id="rId25" Type="http://schemas.openxmlformats.org/officeDocument/2006/relationships/slide" Target="slide31.xml"/><Relationship Id="rId2" Type="http://schemas.openxmlformats.org/officeDocument/2006/relationships/image" Target="../media/image43.png"/><Relationship Id="rId16" Type="http://schemas.openxmlformats.org/officeDocument/2006/relationships/image" Target="../media/image23.svg"/><Relationship Id="rId20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14.png"/><Relationship Id="rId24" Type="http://schemas.openxmlformats.org/officeDocument/2006/relationships/slide" Target="slide29.xml"/><Relationship Id="rId5" Type="http://schemas.openxmlformats.org/officeDocument/2006/relationships/image" Target="../media/image28.png"/><Relationship Id="rId15" Type="http://schemas.openxmlformats.org/officeDocument/2006/relationships/image" Target="../media/image22.png"/><Relationship Id="rId23" Type="http://schemas.openxmlformats.org/officeDocument/2006/relationships/slide" Target="slide19.xml"/><Relationship Id="rId28" Type="http://schemas.openxmlformats.org/officeDocument/2006/relationships/image" Target="../media/image76.svg"/><Relationship Id="rId10" Type="http://schemas.openxmlformats.org/officeDocument/2006/relationships/image" Target="../media/image11.svg"/><Relationship Id="rId19" Type="http://schemas.openxmlformats.org/officeDocument/2006/relationships/slide" Target="slide2.xml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21.svg"/><Relationship Id="rId22" Type="http://schemas.openxmlformats.org/officeDocument/2006/relationships/slide" Target="slide12.xml"/><Relationship Id="rId27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4.png"/><Relationship Id="rId18" Type="http://schemas.openxmlformats.org/officeDocument/2006/relationships/image" Target="../media/image9.svg"/><Relationship Id="rId26" Type="http://schemas.openxmlformats.org/officeDocument/2006/relationships/image" Target="../media/image23.svg"/><Relationship Id="rId3" Type="http://schemas.openxmlformats.org/officeDocument/2006/relationships/diagramData" Target="../diagrams/data7.xml"/><Relationship Id="rId21" Type="http://schemas.openxmlformats.org/officeDocument/2006/relationships/image" Target="../media/image14.png"/><Relationship Id="rId34" Type="http://schemas.openxmlformats.org/officeDocument/2006/relationships/slide" Target="slide29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17" Type="http://schemas.openxmlformats.org/officeDocument/2006/relationships/image" Target="../media/image8.png"/><Relationship Id="rId25" Type="http://schemas.openxmlformats.org/officeDocument/2006/relationships/image" Target="../media/image22.png"/><Relationship Id="rId33" Type="http://schemas.openxmlformats.org/officeDocument/2006/relationships/slide" Target="slide19.xml"/><Relationship Id="rId38" Type="http://schemas.openxmlformats.org/officeDocument/2006/relationships/image" Target="../media/image76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9.svg"/><Relationship Id="rId20" Type="http://schemas.openxmlformats.org/officeDocument/2006/relationships/image" Target="../media/image11.svg"/><Relationship Id="rId29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24" Type="http://schemas.openxmlformats.org/officeDocument/2006/relationships/image" Target="../media/image21.svg"/><Relationship Id="rId32" Type="http://schemas.openxmlformats.org/officeDocument/2006/relationships/slide" Target="slide12.xml"/><Relationship Id="rId37" Type="http://schemas.openxmlformats.org/officeDocument/2006/relationships/image" Target="../media/image75.png"/><Relationship Id="rId5" Type="http://schemas.openxmlformats.org/officeDocument/2006/relationships/diagramQuickStyle" Target="../diagrams/quickStyle7.xml"/><Relationship Id="rId15" Type="http://schemas.openxmlformats.org/officeDocument/2006/relationships/image" Target="../media/image28.png"/><Relationship Id="rId23" Type="http://schemas.openxmlformats.org/officeDocument/2006/relationships/image" Target="../media/image20.png"/><Relationship Id="rId28" Type="http://schemas.openxmlformats.org/officeDocument/2006/relationships/image" Target="../media/image63.svg"/><Relationship Id="rId36" Type="http://schemas.openxmlformats.org/officeDocument/2006/relationships/slide" Target="slide34.xml"/><Relationship Id="rId10" Type="http://schemas.openxmlformats.org/officeDocument/2006/relationships/diagramQuickStyle" Target="../diagrams/quickStyle8.xml"/><Relationship Id="rId19" Type="http://schemas.openxmlformats.org/officeDocument/2006/relationships/image" Target="../media/image10.png"/><Relationship Id="rId31" Type="http://schemas.openxmlformats.org/officeDocument/2006/relationships/slide" Target="slide5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Relationship Id="rId14" Type="http://schemas.openxmlformats.org/officeDocument/2006/relationships/image" Target="../media/image5.svg"/><Relationship Id="rId22" Type="http://schemas.openxmlformats.org/officeDocument/2006/relationships/image" Target="../media/image15.svg"/><Relationship Id="rId27" Type="http://schemas.openxmlformats.org/officeDocument/2006/relationships/image" Target="../media/image62.png"/><Relationship Id="rId30" Type="http://schemas.openxmlformats.org/officeDocument/2006/relationships/slide" Target="slide4.xml"/><Relationship Id="rId35" Type="http://schemas.openxmlformats.org/officeDocument/2006/relationships/slide" Target="slide3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8.svg"/><Relationship Id="rId18" Type="http://schemas.openxmlformats.org/officeDocument/2006/relationships/slide" Target="slide2.xml"/><Relationship Id="rId26" Type="http://schemas.openxmlformats.org/officeDocument/2006/relationships/diagramData" Target="../diagrams/data9.xml"/><Relationship Id="rId3" Type="http://schemas.openxmlformats.org/officeDocument/2006/relationships/image" Target="../media/image5.svg"/><Relationship Id="rId21" Type="http://schemas.openxmlformats.org/officeDocument/2006/relationships/slide" Target="slide12.xml"/><Relationship Id="rId7" Type="http://schemas.openxmlformats.org/officeDocument/2006/relationships/image" Target="../media/image9.svg"/><Relationship Id="rId12" Type="http://schemas.openxmlformats.org/officeDocument/2006/relationships/image" Target="../media/image77.png"/><Relationship Id="rId17" Type="http://schemas.openxmlformats.org/officeDocument/2006/relationships/image" Target="../media/image23.svg"/><Relationship Id="rId25" Type="http://schemas.openxmlformats.org/officeDocument/2006/relationships/slide" Target="slide34.xml"/><Relationship Id="rId2" Type="http://schemas.openxmlformats.org/officeDocument/2006/relationships/image" Target="../media/image4.png"/><Relationship Id="rId16" Type="http://schemas.openxmlformats.org/officeDocument/2006/relationships/image" Target="../media/image22.png"/><Relationship Id="rId20" Type="http://schemas.openxmlformats.org/officeDocument/2006/relationships/slide" Target="slide5.xml"/><Relationship Id="rId29" Type="http://schemas.openxmlformats.org/officeDocument/2006/relationships/diagramColors" Target="../diagrams/colors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24" Type="http://schemas.openxmlformats.org/officeDocument/2006/relationships/slide" Target="slide31.xml"/><Relationship Id="rId5" Type="http://schemas.openxmlformats.org/officeDocument/2006/relationships/image" Target="../media/image29.svg"/><Relationship Id="rId15" Type="http://schemas.openxmlformats.org/officeDocument/2006/relationships/image" Target="../media/image21.svg"/><Relationship Id="rId23" Type="http://schemas.openxmlformats.org/officeDocument/2006/relationships/slide" Target="slide29.xml"/><Relationship Id="rId28" Type="http://schemas.openxmlformats.org/officeDocument/2006/relationships/diagramQuickStyle" Target="../diagrams/quickStyle9.xml"/><Relationship Id="rId10" Type="http://schemas.openxmlformats.org/officeDocument/2006/relationships/image" Target="../media/image12.png"/><Relationship Id="rId19" Type="http://schemas.openxmlformats.org/officeDocument/2006/relationships/slide" Target="slide4.xml"/><Relationship Id="rId4" Type="http://schemas.openxmlformats.org/officeDocument/2006/relationships/image" Target="../media/image28.png"/><Relationship Id="rId9" Type="http://schemas.openxmlformats.org/officeDocument/2006/relationships/image" Target="../media/image11.svg"/><Relationship Id="rId14" Type="http://schemas.openxmlformats.org/officeDocument/2006/relationships/image" Target="../media/image20.png"/><Relationship Id="rId22" Type="http://schemas.openxmlformats.org/officeDocument/2006/relationships/slide" Target="slide19.xml"/><Relationship Id="rId27" Type="http://schemas.openxmlformats.org/officeDocument/2006/relationships/diagramLayout" Target="../diagrams/layout9.xml"/><Relationship Id="rId30" Type="http://schemas.microsoft.com/office/2007/relationships/diagramDrawing" Target="../diagrams/drawing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20.png"/><Relationship Id="rId26" Type="http://schemas.openxmlformats.org/officeDocument/2006/relationships/slide" Target="slide19.xml"/><Relationship Id="rId3" Type="http://schemas.openxmlformats.org/officeDocument/2006/relationships/image" Target="../media/image1.jpeg"/><Relationship Id="rId21" Type="http://schemas.openxmlformats.org/officeDocument/2006/relationships/image" Target="../media/image2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8.jpeg"/><Relationship Id="rId25" Type="http://schemas.openxmlformats.org/officeDocument/2006/relationships/slide" Target="slide12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image" Target="../media/image22.png"/><Relationship Id="rId29" Type="http://schemas.openxmlformats.org/officeDocument/2006/relationships/slide" Target="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slide" Target="slide5.xml"/><Relationship Id="rId32" Type="http://schemas.openxmlformats.org/officeDocument/2006/relationships/image" Target="../media/image17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slide" Target="slide4.xml"/><Relationship Id="rId28" Type="http://schemas.openxmlformats.org/officeDocument/2006/relationships/slide" Target="slide31.xml"/><Relationship Id="rId10" Type="http://schemas.openxmlformats.org/officeDocument/2006/relationships/image" Target="../media/image10.png"/><Relationship Id="rId19" Type="http://schemas.openxmlformats.org/officeDocument/2006/relationships/image" Target="../media/image21.svg"/><Relationship Id="rId31" Type="http://schemas.openxmlformats.org/officeDocument/2006/relationships/image" Target="../media/image24.jpe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slide" Target="slide2.xml"/><Relationship Id="rId27" Type="http://schemas.openxmlformats.org/officeDocument/2006/relationships/slide" Target="slide29.xml"/><Relationship Id="rId30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slide" Target="slide4.xml"/><Relationship Id="rId26" Type="http://schemas.openxmlformats.org/officeDocument/2006/relationships/slide" Target="slide34.xml"/><Relationship Id="rId3" Type="http://schemas.openxmlformats.org/officeDocument/2006/relationships/image" Target="../media/image4.png"/><Relationship Id="rId21" Type="http://schemas.openxmlformats.org/officeDocument/2006/relationships/slide" Target="slide19.xml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slide" Target="slide2.xml"/><Relationship Id="rId25" Type="http://schemas.openxmlformats.org/officeDocument/2006/relationships/image" Target="../media/image23.svg"/><Relationship Id="rId2" Type="http://schemas.openxmlformats.org/officeDocument/2006/relationships/image" Target="../media/image43.png"/><Relationship Id="rId16" Type="http://schemas.openxmlformats.org/officeDocument/2006/relationships/image" Target="../media/image80.svg"/><Relationship Id="rId20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12.png"/><Relationship Id="rId24" Type="http://schemas.openxmlformats.org/officeDocument/2006/relationships/image" Target="../media/image22.png"/><Relationship Id="rId5" Type="http://schemas.openxmlformats.org/officeDocument/2006/relationships/image" Target="../media/image28.png"/><Relationship Id="rId15" Type="http://schemas.openxmlformats.org/officeDocument/2006/relationships/image" Target="../media/image79.png"/><Relationship Id="rId23" Type="http://schemas.openxmlformats.org/officeDocument/2006/relationships/slide" Target="slide31.xml"/><Relationship Id="rId10" Type="http://schemas.openxmlformats.org/officeDocument/2006/relationships/image" Target="../media/image11.svg"/><Relationship Id="rId19" Type="http://schemas.openxmlformats.org/officeDocument/2006/relationships/slide" Target="slide5.xml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slide" Target="slide2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15.svg"/><Relationship Id="rId26" Type="http://schemas.openxmlformats.org/officeDocument/2006/relationships/slide" Target="slide12.xml"/><Relationship Id="rId3" Type="http://schemas.openxmlformats.org/officeDocument/2006/relationships/diagramLayout" Target="../diagrams/layout10.xml"/><Relationship Id="rId21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14.png"/><Relationship Id="rId25" Type="http://schemas.openxmlformats.org/officeDocument/2006/relationships/slide" Target="slide5.xml"/><Relationship Id="rId2" Type="http://schemas.openxmlformats.org/officeDocument/2006/relationships/diagramData" Target="../diagrams/data10.xml"/><Relationship Id="rId16" Type="http://schemas.openxmlformats.org/officeDocument/2006/relationships/image" Target="../media/image13.svg"/><Relationship Id="rId20" Type="http://schemas.openxmlformats.org/officeDocument/2006/relationships/image" Target="../media/image80.svg"/><Relationship Id="rId29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11" Type="http://schemas.openxmlformats.org/officeDocument/2006/relationships/image" Target="../media/image8.png"/><Relationship Id="rId24" Type="http://schemas.openxmlformats.org/officeDocument/2006/relationships/slide" Target="slide4.xml"/><Relationship Id="rId5" Type="http://schemas.openxmlformats.org/officeDocument/2006/relationships/diagramColors" Target="../diagrams/colors10.xml"/><Relationship Id="rId15" Type="http://schemas.openxmlformats.org/officeDocument/2006/relationships/image" Target="../media/image12.png"/><Relationship Id="rId23" Type="http://schemas.openxmlformats.org/officeDocument/2006/relationships/slide" Target="slide2.xml"/><Relationship Id="rId28" Type="http://schemas.openxmlformats.org/officeDocument/2006/relationships/slide" Target="slide29.xml"/><Relationship Id="rId10" Type="http://schemas.openxmlformats.org/officeDocument/2006/relationships/image" Target="../media/image29.svg"/><Relationship Id="rId19" Type="http://schemas.openxmlformats.org/officeDocument/2006/relationships/image" Target="../media/image79.pn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28.png"/><Relationship Id="rId14" Type="http://schemas.openxmlformats.org/officeDocument/2006/relationships/image" Target="../media/image11.svg"/><Relationship Id="rId22" Type="http://schemas.openxmlformats.org/officeDocument/2006/relationships/image" Target="../media/image23.svg"/><Relationship Id="rId27" Type="http://schemas.openxmlformats.org/officeDocument/2006/relationships/slide" Target="slide19.xml"/><Relationship Id="rId30" Type="http://schemas.openxmlformats.org/officeDocument/2006/relationships/slide" Target="slide3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15.svg"/><Relationship Id="rId26" Type="http://schemas.openxmlformats.org/officeDocument/2006/relationships/slide" Target="slide12.xml"/><Relationship Id="rId3" Type="http://schemas.openxmlformats.org/officeDocument/2006/relationships/diagramLayout" Target="../diagrams/layout11.xml"/><Relationship Id="rId21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14.png"/><Relationship Id="rId25" Type="http://schemas.openxmlformats.org/officeDocument/2006/relationships/slide" Target="slide5.xml"/><Relationship Id="rId2" Type="http://schemas.openxmlformats.org/officeDocument/2006/relationships/diagramData" Target="../diagrams/data11.xml"/><Relationship Id="rId16" Type="http://schemas.openxmlformats.org/officeDocument/2006/relationships/image" Target="../media/image13.svg"/><Relationship Id="rId20" Type="http://schemas.openxmlformats.org/officeDocument/2006/relationships/image" Target="../media/image80.svg"/><Relationship Id="rId29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11" Type="http://schemas.openxmlformats.org/officeDocument/2006/relationships/image" Target="../media/image8.png"/><Relationship Id="rId24" Type="http://schemas.openxmlformats.org/officeDocument/2006/relationships/slide" Target="slide4.xml"/><Relationship Id="rId5" Type="http://schemas.openxmlformats.org/officeDocument/2006/relationships/diagramColors" Target="../diagrams/colors11.xml"/><Relationship Id="rId15" Type="http://schemas.openxmlformats.org/officeDocument/2006/relationships/image" Target="../media/image12.png"/><Relationship Id="rId23" Type="http://schemas.openxmlformats.org/officeDocument/2006/relationships/slide" Target="slide2.xml"/><Relationship Id="rId28" Type="http://schemas.openxmlformats.org/officeDocument/2006/relationships/slide" Target="slide29.xml"/><Relationship Id="rId10" Type="http://schemas.openxmlformats.org/officeDocument/2006/relationships/image" Target="../media/image29.svg"/><Relationship Id="rId19" Type="http://schemas.openxmlformats.org/officeDocument/2006/relationships/image" Target="../media/image79.png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28.png"/><Relationship Id="rId14" Type="http://schemas.openxmlformats.org/officeDocument/2006/relationships/image" Target="../media/image11.svg"/><Relationship Id="rId22" Type="http://schemas.openxmlformats.org/officeDocument/2006/relationships/image" Target="../media/image23.svg"/><Relationship Id="rId27" Type="http://schemas.openxmlformats.org/officeDocument/2006/relationships/slide" Target="slide19.xml"/><Relationship Id="rId30" Type="http://schemas.openxmlformats.org/officeDocument/2006/relationships/slide" Target="slide3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15.svg"/><Relationship Id="rId26" Type="http://schemas.openxmlformats.org/officeDocument/2006/relationships/slide" Target="slide12.xml"/><Relationship Id="rId3" Type="http://schemas.openxmlformats.org/officeDocument/2006/relationships/diagramLayout" Target="../diagrams/layout12.xml"/><Relationship Id="rId21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14.png"/><Relationship Id="rId25" Type="http://schemas.openxmlformats.org/officeDocument/2006/relationships/slide" Target="slide5.xml"/><Relationship Id="rId2" Type="http://schemas.openxmlformats.org/officeDocument/2006/relationships/diagramData" Target="../diagrams/data12.xml"/><Relationship Id="rId16" Type="http://schemas.openxmlformats.org/officeDocument/2006/relationships/image" Target="../media/image13.svg"/><Relationship Id="rId20" Type="http://schemas.openxmlformats.org/officeDocument/2006/relationships/image" Target="../media/image80.svg"/><Relationship Id="rId29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11" Type="http://schemas.openxmlformats.org/officeDocument/2006/relationships/image" Target="../media/image8.png"/><Relationship Id="rId24" Type="http://schemas.openxmlformats.org/officeDocument/2006/relationships/slide" Target="slide4.xml"/><Relationship Id="rId5" Type="http://schemas.openxmlformats.org/officeDocument/2006/relationships/diagramColors" Target="../diagrams/colors12.xml"/><Relationship Id="rId15" Type="http://schemas.openxmlformats.org/officeDocument/2006/relationships/image" Target="../media/image12.png"/><Relationship Id="rId23" Type="http://schemas.openxmlformats.org/officeDocument/2006/relationships/slide" Target="slide2.xml"/><Relationship Id="rId28" Type="http://schemas.openxmlformats.org/officeDocument/2006/relationships/slide" Target="slide29.xml"/><Relationship Id="rId10" Type="http://schemas.openxmlformats.org/officeDocument/2006/relationships/image" Target="../media/image29.svg"/><Relationship Id="rId19" Type="http://schemas.openxmlformats.org/officeDocument/2006/relationships/image" Target="../media/image79.png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28.png"/><Relationship Id="rId14" Type="http://schemas.openxmlformats.org/officeDocument/2006/relationships/image" Target="../media/image11.svg"/><Relationship Id="rId22" Type="http://schemas.openxmlformats.org/officeDocument/2006/relationships/image" Target="../media/image23.svg"/><Relationship Id="rId27" Type="http://schemas.openxmlformats.org/officeDocument/2006/relationships/slide" Target="slide19.xml"/><Relationship Id="rId30" Type="http://schemas.openxmlformats.org/officeDocument/2006/relationships/slide" Target="slide3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91.png"/><Relationship Id="rId18" Type="http://schemas.openxmlformats.org/officeDocument/2006/relationships/image" Target="../media/image96.svg"/><Relationship Id="rId26" Type="http://schemas.openxmlformats.org/officeDocument/2006/relationships/slide" Target="slide34.xml"/><Relationship Id="rId3" Type="http://schemas.openxmlformats.org/officeDocument/2006/relationships/image" Target="../media/image81.png"/><Relationship Id="rId21" Type="http://schemas.openxmlformats.org/officeDocument/2006/relationships/slide" Target="slide5.xml"/><Relationship Id="rId7" Type="http://schemas.openxmlformats.org/officeDocument/2006/relationships/image" Target="../media/image85.png"/><Relationship Id="rId12" Type="http://schemas.openxmlformats.org/officeDocument/2006/relationships/image" Target="../media/image90.svg"/><Relationship Id="rId17" Type="http://schemas.openxmlformats.org/officeDocument/2006/relationships/image" Target="../media/image95.png"/><Relationship Id="rId25" Type="http://schemas.openxmlformats.org/officeDocument/2006/relationships/slide" Target="slide31.xml"/><Relationship Id="rId2" Type="http://schemas.openxmlformats.org/officeDocument/2006/relationships/image" Target="../media/image3.jpeg"/><Relationship Id="rId16" Type="http://schemas.openxmlformats.org/officeDocument/2006/relationships/image" Target="../media/image94.svg"/><Relationship Id="rId20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svg"/><Relationship Id="rId11" Type="http://schemas.openxmlformats.org/officeDocument/2006/relationships/image" Target="../media/image89.png"/><Relationship Id="rId24" Type="http://schemas.openxmlformats.org/officeDocument/2006/relationships/slide" Target="slide29.xml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23" Type="http://schemas.openxmlformats.org/officeDocument/2006/relationships/slide" Target="slide19.xml"/><Relationship Id="rId10" Type="http://schemas.openxmlformats.org/officeDocument/2006/relationships/image" Target="../media/image88.svg"/><Relationship Id="rId19" Type="http://schemas.openxmlformats.org/officeDocument/2006/relationships/slide" Target="slide2.xml"/><Relationship Id="rId4" Type="http://schemas.openxmlformats.org/officeDocument/2006/relationships/image" Target="../media/image82.svg"/><Relationship Id="rId9" Type="http://schemas.openxmlformats.org/officeDocument/2006/relationships/image" Target="../media/image87.png"/><Relationship Id="rId14" Type="http://schemas.openxmlformats.org/officeDocument/2006/relationships/image" Target="../media/image92.svg"/><Relationship Id="rId22" Type="http://schemas.openxmlformats.org/officeDocument/2006/relationships/slide" Target="slide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memadetools.net/forum/cold-welding-gif-56268#post83362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2.png"/><Relationship Id="rId18" Type="http://schemas.openxmlformats.org/officeDocument/2006/relationships/image" Target="../media/image21.svg"/><Relationship Id="rId26" Type="http://schemas.openxmlformats.org/officeDocument/2006/relationships/slide" Target="slide29.xml"/><Relationship Id="rId3" Type="http://schemas.openxmlformats.org/officeDocument/2006/relationships/image" Target="../media/image1.jpeg"/><Relationship Id="rId21" Type="http://schemas.openxmlformats.org/officeDocument/2006/relationships/slide" Target="slide2.xml"/><Relationship Id="rId7" Type="http://schemas.openxmlformats.org/officeDocument/2006/relationships/image" Target="../media/image28.png"/><Relationship Id="rId12" Type="http://schemas.openxmlformats.org/officeDocument/2006/relationships/image" Target="../media/image11.svg"/><Relationship Id="rId17" Type="http://schemas.openxmlformats.org/officeDocument/2006/relationships/image" Target="../media/image20.png"/><Relationship Id="rId25" Type="http://schemas.openxmlformats.org/officeDocument/2006/relationships/slide" Target="slide19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svg"/><Relationship Id="rId20" Type="http://schemas.openxmlformats.org/officeDocument/2006/relationships/image" Target="../media/image23.sv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svg"/><Relationship Id="rId11" Type="http://schemas.openxmlformats.org/officeDocument/2006/relationships/image" Target="../media/image10.png"/><Relationship Id="rId24" Type="http://schemas.openxmlformats.org/officeDocument/2006/relationships/slide" Target="slide12.xml"/><Relationship Id="rId5" Type="http://schemas.openxmlformats.org/officeDocument/2006/relationships/image" Target="../media/image26.png"/><Relationship Id="rId15" Type="http://schemas.openxmlformats.org/officeDocument/2006/relationships/image" Target="../media/image14.png"/><Relationship Id="rId23" Type="http://schemas.openxmlformats.org/officeDocument/2006/relationships/slide" Target="slide5.xml"/><Relationship Id="rId28" Type="http://schemas.openxmlformats.org/officeDocument/2006/relationships/slide" Target="slide34.xml"/><Relationship Id="rId10" Type="http://schemas.openxmlformats.org/officeDocument/2006/relationships/image" Target="../media/image9.svg"/><Relationship Id="rId19" Type="http://schemas.openxmlformats.org/officeDocument/2006/relationships/image" Target="../media/image22.png"/><Relationship Id="rId4" Type="http://schemas.openxmlformats.org/officeDocument/2006/relationships/image" Target="../media/image25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slide" Target="slide4.xml"/><Relationship Id="rId27" Type="http://schemas.openxmlformats.org/officeDocument/2006/relationships/slide" Target="slide3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0.png"/><Relationship Id="rId18" Type="http://schemas.openxmlformats.org/officeDocument/2006/relationships/image" Target="../media/image32.svg"/><Relationship Id="rId26" Type="http://schemas.openxmlformats.org/officeDocument/2006/relationships/slide" Target="slide34.xml"/><Relationship Id="rId3" Type="http://schemas.openxmlformats.org/officeDocument/2006/relationships/image" Target="../media/image4.png"/><Relationship Id="rId21" Type="http://schemas.openxmlformats.org/officeDocument/2006/relationships/slide" Target="slide5.xml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31.png"/><Relationship Id="rId25" Type="http://schemas.openxmlformats.org/officeDocument/2006/relationships/slide" Target="slide31.xml"/><Relationship Id="rId2" Type="http://schemas.openxmlformats.org/officeDocument/2006/relationships/image" Target="../media/image43.png"/><Relationship Id="rId16" Type="http://schemas.openxmlformats.org/officeDocument/2006/relationships/image" Target="../media/image23.svg"/><Relationship Id="rId20" Type="http://schemas.openxmlformats.org/officeDocument/2006/relationships/slide" Target="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svg"/><Relationship Id="rId11" Type="http://schemas.openxmlformats.org/officeDocument/2006/relationships/image" Target="../media/image14.png"/><Relationship Id="rId24" Type="http://schemas.openxmlformats.org/officeDocument/2006/relationships/slide" Target="slide29.xml"/><Relationship Id="rId5" Type="http://schemas.openxmlformats.org/officeDocument/2006/relationships/image" Target="../media/image28.png"/><Relationship Id="rId15" Type="http://schemas.openxmlformats.org/officeDocument/2006/relationships/image" Target="../media/image22.png"/><Relationship Id="rId23" Type="http://schemas.openxmlformats.org/officeDocument/2006/relationships/slide" Target="slide19.xml"/><Relationship Id="rId28" Type="http://schemas.openxmlformats.org/officeDocument/2006/relationships/image" Target="../media/image98.svg"/><Relationship Id="rId10" Type="http://schemas.openxmlformats.org/officeDocument/2006/relationships/image" Target="../media/image13.svg"/><Relationship Id="rId19" Type="http://schemas.openxmlformats.org/officeDocument/2006/relationships/slide" Target="slide2.xml"/><Relationship Id="rId4" Type="http://schemas.openxmlformats.org/officeDocument/2006/relationships/image" Target="../media/image5.svg"/><Relationship Id="rId9" Type="http://schemas.openxmlformats.org/officeDocument/2006/relationships/image" Target="../media/image12.png"/><Relationship Id="rId14" Type="http://schemas.openxmlformats.org/officeDocument/2006/relationships/image" Target="../media/image21.svg"/><Relationship Id="rId22" Type="http://schemas.openxmlformats.org/officeDocument/2006/relationships/slide" Target="slide12.xml"/><Relationship Id="rId27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slide" Target="slide12.xml"/><Relationship Id="rId3" Type="http://schemas.openxmlformats.org/officeDocument/2006/relationships/image" Target="../media/image26.png"/><Relationship Id="rId21" Type="http://schemas.openxmlformats.org/officeDocument/2006/relationships/image" Target="../media/image19.jpe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slide" Target="slide5.xml"/><Relationship Id="rId2" Type="http://schemas.openxmlformats.org/officeDocument/2006/relationships/notesSlide" Target="../notesSlides/notesSlide16.xml"/><Relationship Id="rId16" Type="http://schemas.openxmlformats.org/officeDocument/2006/relationships/slide" Target="slide4.xml"/><Relationship Id="rId20" Type="http://schemas.openxmlformats.org/officeDocument/2006/relationships/slide" Target="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svg"/><Relationship Id="rId11" Type="http://schemas.openxmlformats.org/officeDocument/2006/relationships/image" Target="../media/image12.png"/><Relationship Id="rId5" Type="http://schemas.openxmlformats.org/officeDocument/2006/relationships/image" Target="../media/image28.png"/><Relationship Id="rId15" Type="http://schemas.openxmlformats.org/officeDocument/2006/relationships/slide" Target="slide43.xml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27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slide" Target="slide12.xml"/><Relationship Id="rId3" Type="http://schemas.openxmlformats.org/officeDocument/2006/relationships/image" Target="../media/image26.png"/><Relationship Id="rId21" Type="http://schemas.openxmlformats.org/officeDocument/2006/relationships/image" Target="../media/image18.jpe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slide" Target="slide5.xml"/><Relationship Id="rId2" Type="http://schemas.openxmlformats.org/officeDocument/2006/relationships/notesSlide" Target="../notesSlides/notesSlide17.xml"/><Relationship Id="rId16" Type="http://schemas.openxmlformats.org/officeDocument/2006/relationships/slide" Target="slide4.xml"/><Relationship Id="rId20" Type="http://schemas.openxmlformats.org/officeDocument/2006/relationships/slide" Target="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svg"/><Relationship Id="rId11" Type="http://schemas.openxmlformats.org/officeDocument/2006/relationships/image" Target="../media/image12.png"/><Relationship Id="rId5" Type="http://schemas.openxmlformats.org/officeDocument/2006/relationships/image" Target="../media/image28.png"/><Relationship Id="rId15" Type="http://schemas.openxmlformats.org/officeDocument/2006/relationships/slide" Target="slide43.xml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27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19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slide" Target="slide12.xml"/><Relationship Id="rId3" Type="http://schemas.openxmlformats.org/officeDocument/2006/relationships/image" Target="../media/image26.png"/><Relationship Id="rId21" Type="http://schemas.openxmlformats.org/officeDocument/2006/relationships/image" Target="../media/image16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slide" Target="slide5.xml"/><Relationship Id="rId2" Type="http://schemas.openxmlformats.org/officeDocument/2006/relationships/notesSlide" Target="../notesSlides/notesSlide18.xml"/><Relationship Id="rId16" Type="http://schemas.openxmlformats.org/officeDocument/2006/relationships/slide" Target="slide4.xml"/><Relationship Id="rId20" Type="http://schemas.openxmlformats.org/officeDocument/2006/relationships/slide" Target="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svg"/><Relationship Id="rId11" Type="http://schemas.openxmlformats.org/officeDocument/2006/relationships/image" Target="../media/image12.png"/><Relationship Id="rId5" Type="http://schemas.openxmlformats.org/officeDocument/2006/relationships/image" Target="../media/image28.png"/><Relationship Id="rId15" Type="http://schemas.openxmlformats.org/officeDocument/2006/relationships/slide" Target="slide43.xml"/><Relationship Id="rId23" Type="http://schemas.openxmlformats.org/officeDocument/2006/relationships/image" Target="../media/image19.jpe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27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18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slide" Target="slide12.xml"/><Relationship Id="rId3" Type="http://schemas.openxmlformats.org/officeDocument/2006/relationships/image" Target="../media/image26.png"/><Relationship Id="rId21" Type="http://schemas.openxmlformats.org/officeDocument/2006/relationships/image" Target="../media/image16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slide" Target="slide5.xml"/><Relationship Id="rId2" Type="http://schemas.openxmlformats.org/officeDocument/2006/relationships/notesSlide" Target="../notesSlides/notesSlide19.xml"/><Relationship Id="rId16" Type="http://schemas.openxmlformats.org/officeDocument/2006/relationships/slide" Target="slide4.xml"/><Relationship Id="rId20" Type="http://schemas.openxmlformats.org/officeDocument/2006/relationships/slide" Target="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svg"/><Relationship Id="rId11" Type="http://schemas.openxmlformats.org/officeDocument/2006/relationships/image" Target="../media/image12.png"/><Relationship Id="rId24" Type="http://schemas.openxmlformats.org/officeDocument/2006/relationships/image" Target="../media/image19.jpeg"/><Relationship Id="rId5" Type="http://schemas.openxmlformats.org/officeDocument/2006/relationships/image" Target="../media/image28.png"/><Relationship Id="rId15" Type="http://schemas.openxmlformats.org/officeDocument/2006/relationships/slide" Target="slide43.xml"/><Relationship Id="rId23" Type="http://schemas.openxmlformats.org/officeDocument/2006/relationships/image" Target="../media/image18.jpe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27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1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46.png"/><Relationship Id="rId4" Type="http://schemas.openxmlformats.org/officeDocument/2006/relationships/image" Target="../media/image10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slide" Target="slide2.xml"/><Relationship Id="rId26" Type="http://schemas.openxmlformats.org/officeDocument/2006/relationships/image" Target="../media/image33.png"/><Relationship Id="rId3" Type="http://schemas.openxmlformats.org/officeDocument/2006/relationships/image" Target="../media/image5.svg"/><Relationship Id="rId21" Type="http://schemas.openxmlformats.org/officeDocument/2006/relationships/slide" Target="slide12.xml"/><Relationship Id="rId34" Type="http://schemas.openxmlformats.org/officeDocument/2006/relationships/image" Target="../media/image41.png"/><Relationship Id="rId7" Type="http://schemas.openxmlformats.org/officeDocument/2006/relationships/image" Target="../media/image32.svg"/><Relationship Id="rId12" Type="http://schemas.openxmlformats.org/officeDocument/2006/relationships/image" Target="../media/image14.png"/><Relationship Id="rId17" Type="http://schemas.openxmlformats.org/officeDocument/2006/relationships/image" Target="../media/image23.svg"/><Relationship Id="rId25" Type="http://schemas.openxmlformats.org/officeDocument/2006/relationships/slide" Target="slide34.xml"/><Relationship Id="rId33" Type="http://schemas.openxmlformats.org/officeDocument/2006/relationships/image" Target="../media/image40.svg"/><Relationship Id="rId2" Type="http://schemas.openxmlformats.org/officeDocument/2006/relationships/image" Target="../media/image4.png"/><Relationship Id="rId16" Type="http://schemas.openxmlformats.org/officeDocument/2006/relationships/image" Target="../media/image22.png"/><Relationship Id="rId20" Type="http://schemas.openxmlformats.org/officeDocument/2006/relationships/slide" Target="slide5.xml"/><Relationship Id="rId29" Type="http://schemas.openxmlformats.org/officeDocument/2006/relationships/image" Target="../media/image3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13.svg"/><Relationship Id="rId24" Type="http://schemas.openxmlformats.org/officeDocument/2006/relationships/slide" Target="slide31.xml"/><Relationship Id="rId32" Type="http://schemas.openxmlformats.org/officeDocument/2006/relationships/image" Target="../media/image39.png"/><Relationship Id="rId5" Type="http://schemas.openxmlformats.org/officeDocument/2006/relationships/image" Target="../media/image29.svg"/><Relationship Id="rId15" Type="http://schemas.openxmlformats.org/officeDocument/2006/relationships/image" Target="../media/image21.svg"/><Relationship Id="rId23" Type="http://schemas.openxmlformats.org/officeDocument/2006/relationships/slide" Target="slide29.xml"/><Relationship Id="rId28" Type="http://schemas.openxmlformats.org/officeDocument/2006/relationships/image" Target="../media/image35.png"/><Relationship Id="rId10" Type="http://schemas.openxmlformats.org/officeDocument/2006/relationships/image" Target="../media/image12.png"/><Relationship Id="rId19" Type="http://schemas.openxmlformats.org/officeDocument/2006/relationships/slide" Target="slide4.xml"/><Relationship Id="rId31" Type="http://schemas.openxmlformats.org/officeDocument/2006/relationships/image" Target="../media/image38.svg"/><Relationship Id="rId4" Type="http://schemas.openxmlformats.org/officeDocument/2006/relationships/image" Target="../media/image28.png"/><Relationship Id="rId9" Type="http://schemas.openxmlformats.org/officeDocument/2006/relationships/image" Target="../media/image11.svg"/><Relationship Id="rId14" Type="http://schemas.openxmlformats.org/officeDocument/2006/relationships/image" Target="../media/image20.png"/><Relationship Id="rId22" Type="http://schemas.openxmlformats.org/officeDocument/2006/relationships/slide" Target="slide19.xml"/><Relationship Id="rId27" Type="http://schemas.openxmlformats.org/officeDocument/2006/relationships/image" Target="../media/image34.svg"/><Relationship Id="rId30" Type="http://schemas.openxmlformats.org/officeDocument/2006/relationships/image" Target="../media/image37.png"/><Relationship Id="rId35" Type="http://schemas.openxmlformats.org/officeDocument/2006/relationships/image" Target="../media/image42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31.png"/><Relationship Id="rId26" Type="http://schemas.openxmlformats.org/officeDocument/2006/relationships/slide" Target="slide31.xml"/><Relationship Id="rId3" Type="http://schemas.openxmlformats.org/officeDocument/2006/relationships/image" Target="../media/image43.png"/><Relationship Id="rId21" Type="http://schemas.openxmlformats.org/officeDocument/2006/relationships/slide" Target="slide4.xml"/><Relationship Id="rId7" Type="http://schemas.openxmlformats.org/officeDocument/2006/relationships/image" Target="../media/image29.svg"/><Relationship Id="rId12" Type="http://schemas.openxmlformats.org/officeDocument/2006/relationships/image" Target="../media/image14.png"/><Relationship Id="rId17" Type="http://schemas.openxmlformats.org/officeDocument/2006/relationships/image" Target="../media/image23.svg"/><Relationship Id="rId25" Type="http://schemas.openxmlformats.org/officeDocument/2006/relationships/slide" Target="slide29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png"/><Relationship Id="rId20" Type="http://schemas.openxmlformats.org/officeDocument/2006/relationships/slide" Target="slide2.xml"/><Relationship Id="rId29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3.svg"/><Relationship Id="rId24" Type="http://schemas.openxmlformats.org/officeDocument/2006/relationships/slide" Target="slide19.xml"/><Relationship Id="rId5" Type="http://schemas.openxmlformats.org/officeDocument/2006/relationships/image" Target="../media/image5.svg"/><Relationship Id="rId15" Type="http://schemas.openxmlformats.org/officeDocument/2006/relationships/image" Target="../media/image21.svg"/><Relationship Id="rId23" Type="http://schemas.openxmlformats.org/officeDocument/2006/relationships/slide" Target="slide12.xml"/><Relationship Id="rId28" Type="http://schemas.openxmlformats.org/officeDocument/2006/relationships/image" Target="../media/image41.png"/><Relationship Id="rId10" Type="http://schemas.openxmlformats.org/officeDocument/2006/relationships/image" Target="../media/image12.png"/><Relationship Id="rId19" Type="http://schemas.openxmlformats.org/officeDocument/2006/relationships/image" Target="../media/image32.sv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image" Target="../media/image20.png"/><Relationship Id="rId22" Type="http://schemas.openxmlformats.org/officeDocument/2006/relationships/slide" Target="slide5.xml"/><Relationship Id="rId27" Type="http://schemas.openxmlformats.org/officeDocument/2006/relationships/slide" Target="slide3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31.png"/><Relationship Id="rId26" Type="http://schemas.openxmlformats.org/officeDocument/2006/relationships/slide" Target="slide31.xml"/><Relationship Id="rId3" Type="http://schemas.openxmlformats.org/officeDocument/2006/relationships/image" Target="../media/image43.png"/><Relationship Id="rId21" Type="http://schemas.openxmlformats.org/officeDocument/2006/relationships/slide" Target="slide4.xml"/><Relationship Id="rId7" Type="http://schemas.openxmlformats.org/officeDocument/2006/relationships/image" Target="../media/image29.svg"/><Relationship Id="rId12" Type="http://schemas.openxmlformats.org/officeDocument/2006/relationships/image" Target="../media/image14.png"/><Relationship Id="rId17" Type="http://schemas.openxmlformats.org/officeDocument/2006/relationships/image" Target="../media/image23.svg"/><Relationship Id="rId25" Type="http://schemas.openxmlformats.org/officeDocument/2006/relationships/slide" Target="slide29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png"/><Relationship Id="rId20" Type="http://schemas.openxmlformats.org/officeDocument/2006/relationships/slide" Target="slide2.xml"/><Relationship Id="rId29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3.svg"/><Relationship Id="rId24" Type="http://schemas.openxmlformats.org/officeDocument/2006/relationships/slide" Target="slide19.xml"/><Relationship Id="rId5" Type="http://schemas.openxmlformats.org/officeDocument/2006/relationships/image" Target="../media/image5.svg"/><Relationship Id="rId15" Type="http://schemas.openxmlformats.org/officeDocument/2006/relationships/image" Target="../media/image21.svg"/><Relationship Id="rId23" Type="http://schemas.openxmlformats.org/officeDocument/2006/relationships/slide" Target="slide12.xml"/><Relationship Id="rId28" Type="http://schemas.openxmlformats.org/officeDocument/2006/relationships/image" Target="../media/image33.png"/><Relationship Id="rId10" Type="http://schemas.openxmlformats.org/officeDocument/2006/relationships/image" Target="../media/image12.png"/><Relationship Id="rId19" Type="http://schemas.openxmlformats.org/officeDocument/2006/relationships/image" Target="../media/image32.sv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image" Target="../media/image20.png"/><Relationship Id="rId22" Type="http://schemas.openxmlformats.org/officeDocument/2006/relationships/slide" Target="slide5.xml"/><Relationship Id="rId27" Type="http://schemas.openxmlformats.org/officeDocument/2006/relationships/slide" Target="slide3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31.png"/><Relationship Id="rId26" Type="http://schemas.openxmlformats.org/officeDocument/2006/relationships/slide" Target="slide31.xml"/><Relationship Id="rId3" Type="http://schemas.openxmlformats.org/officeDocument/2006/relationships/image" Target="../media/image43.png"/><Relationship Id="rId21" Type="http://schemas.openxmlformats.org/officeDocument/2006/relationships/slide" Target="slide4.xml"/><Relationship Id="rId7" Type="http://schemas.openxmlformats.org/officeDocument/2006/relationships/image" Target="../media/image29.svg"/><Relationship Id="rId12" Type="http://schemas.openxmlformats.org/officeDocument/2006/relationships/image" Target="../media/image14.png"/><Relationship Id="rId17" Type="http://schemas.openxmlformats.org/officeDocument/2006/relationships/image" Target="../media/image23.svg"/><Relationship Id="rId25" Type="http://schemas.openxmlformats.org/officeDocument/2006/relationships/slide" Target="slide29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2.png"/><Relationship Id="rId20" Type="http://schemas.openxmlformats.org/officeDocument/2006/relationships/slide" Target="slide2.xml"/><Relationship Id="rId29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3.svg"/><Relationship Id="rId24" Type="http://schemas.openxmlformats.org/officeDocument/2006/relationships/slide" Target="slide19.xml"/><Relationship Id="rId5" Type="http://schemas.openxmlformats.org/officeDocument/2006/relationships/image" Target="../media/image5.svg"/><Relationship Id="rId15" Type="http://schemas.openxmlformats.org/officeDocument/2006/relationships/image" Target="../media/image21.svg"/><Relationship Id="rId23" Type="http://schemas.openxmlformats.org/officeDocument/2006/relationships/slide" Target="slide12.xml"/><Relationship Id="rId28" Type="http://schemas.openxmlformats.org/officeDocument/2006/relationships/image" Target="../media/image35.png"/><Relationship Id="rId10" Type="http://schemas.openxmlformats.org/officeDocument/2006/relationships/image" Target="../media/image12.png"/><Relationship Id="rId19" Type="http://schemas.openxmlformats.org/officeDocument/2006/relationships/image" Target="../media/image32.sv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image" Target="../media/image20.png"/><Relationship Id="rId22" Type="http://schemas.openxmlformats.org/officeDocument/2006/relationships/slide" Target="slide5.xml"/><Relationship Id="rId27" Type="http://schemas.openxmlformats.org/officeDocument/2006/relationships/slide" Target="slide3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0.png"/><Relationship Id="rId18" Type="http://schemas.openxmlformats.org/officeDocument/2006/relationships/image" Target="../media/image32.svg"/><Relationship Id="rId26" Type="http://schemas.openxmlformats.org/officeDocument/2006/relationships/slide" Target="slide34.xml"/><Relationship Id="rId3" Type="http://schemas.openxmlformats.org/officeDocument/2006/relationships/image" Target="../media/image4.png"/><Relationship Id="rId21" Type="http://schemas.openxmlformats.org/officeDocument/2006/relationships/slide" Target="slide5.xml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31.png"/><Relationship Id="rId25" Type="http://schemas.openxmlformats.org/officeDocument/2006/relationships/slide" Target="slide31.xml"/><Relationship Id="rId2" Type="http://schemas.openxmlformats.org/officeDocument/2006/relationships/image" Target="../media/image43.png"/><Relationship Id="rId16" Type="http://schemas.openxmlformats.org/officeDocument/2006/relationships/image" Target="../media/image23.svg"/><Relationship Id="rId20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14.png"/><Relationship Id="rId24" Type="http://schemas.openxmlformats.org/officeDocument/2006/relationships/slide" Target="slide29.xml"/><Relationship Id="rId5" Type="http://schemas.openxmlformats.org/officeDocument/2006/relationships/image" Target="../media/image28.png"/><Relationship Id="rId15" Type="http://schemas.openxmlformats.org/officeDocument/2006/relationships/image" Target="../media/image22.png"/><Relationship Id="rId23" Type="http://schemas.openxmlformats.org/officeDocument/2006/relationships/slide" Target="slide19.xml"/><Relationship Id="rId28" Type="http://schemas.openxmlformats.org/officeDocument/2006/relationships/image" Target="../media/image38.svg"/><Relationship Id="rId10" Type="http://schemas.openxmlformats.org/officeDocument/2006/relationships/image" Target="../media/image13.svg"/><Relationship Id="rId19" Type="http://schemas.openxmlformats.org/officeDocument/2006/relationships/slide" Target="slide2.xml"/><Relationship Id="rId4" Type="http://schemas.openxmlformats.org/officeDocument/2006/relationships/image" Target="../media/image5.svg"/><Relationship Id="rId9" Type="http://schemas.openxmlformats.org/officeDocument/2006/relationships/image" Target="../media/image12.png"/><Relationship Id="rId14" Type="http://schemas.openxmlformats.org/officeDocument/2006/relationships/image" Target="../media/image21.svg"/><Relationship Id="rId22" Type="http://schemas.openxmlformats.org/officeDocument/2006/relationships/slide" Target="slide12.xml"/><Relationship Id="rId27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  <a:lum/>
          </a:blip>
          <a:srcRect/>
          <a:stretch>
            <a:fillRect l="-6000" r="-6000" b="13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BB58E-EC13-4FC5-867F-68F4F9E04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244059"/>
            <a:ext cx="10515599" cy="875469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000">
                <a:solidFill>
                  <a:srgbClr val="0B3D91"/>
                </a:solidFill>
                <a:latin typeface="Arial"/>
                <a:cs typeface="Arial"/>
              </a:rPr>
            </a:br>
            <a:br>
              <a:rPr lang="en-US" sz="4000">
                <a:solidFill>
                  <a:srgbClr val="0B3D91"/>
                </a:solidFill>
                <a:latin typeface="Arial"/>
                <a:cs typeface="Arial"/>
              </a:rPr>
            </a:br>
            <a:br>
              <a:rPr lang="en-US">
                <a:solidFill>
                  <a:srgbClr val="0B3D91"/>
                </a:solidFill>
                <a:latin typeface="Arial"/>
                <a:cs typeface="Arial"/>
              </a:rPr>
            </a:br>
            <a:r>
              <a:rPr lang="en-US" sz="6700">
                <a:solidFill>
                  <a:srgbClr val="0B3D91"/>
                </a:solidFill>
                <a:latin typeface="Arial"/>
                <a:cs typeface="Arial"/>
              </a:rPr>
              <a:t>NASA Self-Leveling System</a:t>
            </a:r>
            <a:endParaRPr lang="en-US" sz="4400">
              <a:solidFill>
                <a:srgbClr val="0B3D9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5601C4-1F23-4B6F-837C-035DC48DC0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138" y="3221178"/>
            <a:ext cx="2633722" cy="1590140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8000" b="1" u="sng" dirty="0">
                <a:solidFill>
                  <a:schemeClr val="bg1"/>
                </a:solidFill>
                <a:latin typeface="Arial"/>
                <a:cs typeface="Arial"/>
              </a:rPr>
              <a:t>      Team 516:       </a:t>
            </a:r>
          </a:p>
          <a:p>
            <a:pPr algn="ctr"/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Stephen Brown</a:t>
            </a:r>
            <a:endParaRPr lang="en-US" sz="8000" dirty="0">
              <a:solidFill>
                <a:schemeClr val="bg1"/>
              </a:solidFill>
            </a:endParaRPr>
          </a:p>
          <a:p>
            <a:pPr algn="ctr"/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James Evans</a:t>
            </a:r>
          </a:p>
          <a:p>
            <a:pPr algn="ctr"/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Dalton LeClair </a:t>
            </a:r>
          </a:p>
          <a:p>
            <a:pPr algn="ctr"/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Jake Seaman</a:t>
            </a:r>
            <a:endParaRPr lang="en-US" sz="8000" dirty="0">
              <a:solidFill>
                <a:schemeClr val="bg1"/>
              </a:solidFill>
            </a:endParaRPr>
          </a:p>
          <a:p>
            <a:pPr algn="ctr"/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Parker Stensrud</a:t>
            </a:r>
            <a:endParaRPr lang="en-US" sz="8000" dirty="0">
              <a:solidFill>
                <a:schemeClr val="bg1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34C915-2CD7-40D6-A89D-E31E9EC574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08993F-4F67-4752-BAB2-975FF4A5EB0B}"/>
              </a:ext>
            </a:extLst>
          </p:cNvPr>
          <p:cNvSpPr txBox="1"/>
          <p:nvPr/>
        </p:nvSpPr>
        <p:spPr>
          <a:xfrm>
            <a:off x="4667249" y="974385"/>
            <a:ext cx="2857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B3D91"/>
                </a:solidFill>
                <a:latin typeface="Arial"/>
                <a:cs typeface="Arial"/>
              </a:rPr>
              <a:t>EML 4551</a:t>
            </a:r>
            <a:endParaRPr lang="en-US" sz="3200">
              <a:solidFill>
                <a:srgbClr val="0B3D9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198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183FE-AAB9-452F-888C-DB8B7A44A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rgbClr val="0B3D91"/>
                </a:solidFill>
                <a:latin typeface="Arial"/>
                <a:cs typeface="Arial"/>
              </a:rPr>
              <a:t>Stakeholders</a:t>
            </a:r>
            <a:endParaRPr lang="en-US">
              <a:solidFill>
                <a:srgbClr val="0B3D9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59385-F59C-419A-BCF6-F0141057A9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5000"/>
              </a:lnSpc>
              <a:buBlip>
                <a:blip r:embed="rId2"/>
              </a:buBlip>
            </a:pPr>
            <a:r>
              <a:rPr lang="en-US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NASA Marshall Space Flight Center (MSFC) Advanced Concepts Office (ACO)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15D53595-45F0-4C9D-99E6-462E302ED1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25000"/>
              </a:lnSpc>
              <a:buBlip>
                <a:blip r:embed="rId2"/>
              </a:buBlip>
            </a:pPr>
            <a:r>
              <a:rPr lang="en-US" sz="2800" dirty="0">
                <a:latin typeface="Arial"/>
                <a:cs typeface="Arial"/>
              </a:rPr>
              <a:t> Commercial Lunar Payload Services (CLPS)</a:t>
            </a:r>
            <a:endParaRPr lang="en-US" sz="2800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795798-42B5-4802-A7E5-347951583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47980BD4-7982-4170-89AE-CC2623523DFE}"/>
              </a:ext>
            </a:extLst>
          </p:cNvPr>
          <p:cNvSpPr/>
          <p:nvPr/>
        </p:nvSpPr>
        <p:spPr>
          <a:xfrm>
            <a:off x="11263270" y="3164835"/>
            <a:ext cx="786594" cy="73814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9" name="Content Placeholder 2" descr="Users">
            <a:extLst>
              <a:ext uri="{FF2B5EF4-FFF2-40B4-BE49-F238E27FC236}">
                <a16:creationId xmlns:a16="http://schemas.microsoft.com/office/drawing/2014/main" id="{2CB86FC1-636A-4FAE-A684-2347EE76D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17808" y="707866"/>
            <a:ext cx="640080" cy="640080"/>
          </a:xfrm>
          <a:prstGeom prst="rect">
            <a:avLst/>
          </a:prstGeom>
        </p:spPr>
      </p:pic>
      <p:pic>
        <p:nvPicPr>
          <p:cNvPr id="21" name="Graphic 20" descr="Rocket">
            <a:extLst>
              <a:ext uri="{FF2B5EF4-FFF2-40B4-BE49-F238E27FC236}">
                <a16:creationId xmlns:a16="http://schemas.microsoft.com/office/drawing/2014/main" id="{82C203FF-0A87-4C9C-85AE-F49D25DC2E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17808" y="76523"/>
            <a:ext cx="640080" cy="640080"/>
          </a:xfrm>
          <a:prstGeom prst="rect">
            <a:avLst/>
          </a:prstGeom>
        </p:spPr>
      </p:pic>
      <p:pic>
        <p:nvPicPr>
          <p:cNvPr id="25" name="Graphic 24" descr="Books">
            <a:extLst>
              <a:ext uri="{FF2B5EF4-FFF2-40B4-BE49-F238E27FC236}">
                <a16:creationId xmlns:a16="http://schemas.microsoft.com/office/drawing/2014/main" id="{2B566C20-8F9D-43FE-B0B8-CC2762002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17808" y="2100602"/>
            <a:ext cx="640080" cy="640080"/>
          </a:xfrm>
          <a:prstGeom prst="rect">
            <a:avLst/>
          </a:prstGeom>
        </p:spPr>
      </p:pic>
      <p:pic>
        <p:nvPicPr>
          <p:cNvPr id="27" name="Graphic 26" descr="Clipboard Checked">
            <a:extLst>
              <a:ext uri="{FF2B5EF4-FFF2-40B4-BE49-F238E27FC236}">
                <a16:creationId xmlns:a16="http://schemas.microsoft.com/office/drawing/2014/main" id="{B3CF4C0F-A452-4AF5-97E3-05DFE7E163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17808" y="2796970"/>
            <a:ext cx="640080" cy="640080"/>
          </a:xfrm>
          <a:prstGeom prst="rect">
            <a:avLst/>
          </a:prstGeom>
        </p:spPr>
      </p:pic>
      <p:pic>
        <p:nvPicPr>
          <p:cNvPr id="29" name="Graphic 28" descr="Flowchart">
            <a:extLst>
              <a:ext uri="{FF2B5EF4-FFF2-40B4-BE49-F238E27FC236}">
                <a16:creationId xmlns:a16="http://schemas.microsoft.com/office/drawing/2014/main" id="{B8245F21-8C27-451A-B889-BD5ED4C5FC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417808" y="3493338"/>
            <a:ext cx="640080" cy="640080"/>
          </a:xfrm>
          <a:prstGeom prst="rect">
            <a:avLst/>
          </a:prstGeom>
        </p:spPr>
      </p:pic>
      <p:pic>
        <p:nvPicPr>
          <p:cNvPr id="31" name="Graphic 30" descr="Future">
            <a:extLst>
              <a:ext uri="{FF2B5EF4-FFF2-40B4-BE49-F238E27FC236}">
                <a16:creationId xmlns:a16="http://schemas.microsoft.com/office/drawing/2014/main" id="{422C4141-A3A7-4AD4-A98D-62B1C32256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417808" y="4189706"/>
            <a:ext cx="640080" cy="640080"/>
          </a:xfrm>
          <a:prstGeom prst="rect">
            <a:avLst/>
          </a:prstGeom>
        </p:spPr>
      </p:pic>
      <p:pic>
        <p:nvPicPr>
          <p:cNvPr id="33" name="Graphic 32" descr="Question Mark">
            <a:extLst>
              <a:ext uri="{FF2B5EF4-FFF2-40B4-BE49-F238E27FC236}">
                <a16:creationId xmlns:a16="http://schemas.microsoft.com/office/drawing/2014/main" id="{41E28B4D-54C6-4A31-A381-DEE1A5F709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417808" y="4886074"/>
            <a:ext cx="640080" cy="640080"/>
          </a:xfrm>
          <a:prstGeom prst="rect">
            <a:avLst/>
          </a:prstGeom>
        </p:spPr>
      </p:pic>
      <p:pic>
        <p:nvPicPr>
          <p:cNvPr id="35" name="Graphic 34" descr="Telescope">
            <a:extLst>
              <a:ext uri="{FF2B5EF4-FFF2-40B4-BE49-F238E27FC236}">
                <a16:creationId xmlns:a16="http://schemas.microsoft.com/office/drawing/2014/main" id="{217DCD19-DC11-4A28-84C6-3C92724CA3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417808" y="1404234"/>
            <a:ext cx="640080" cy="640080"/>
          </a:xfrm>
          <a:prstGeom prst="rect">
            <a:avLst/>
          </a:prstGeom>
        </p:spPr>
      </p:pic>
      <p:sp>
        <p:nvSpPr>
          <p:cNvPr id="37" name="Rectangle 36">
            <a:hlinkClick r:id="rId20" action="ppaction://hlinksldjump"/>
            <a:extLst>
              <a:ext uri="{FF2B5EF4-FFF2-40B4-BE49-F238E27FC236}">
                <a16:creationId xmlns:a16="http://schemas.microsoft.com/office/drawing/2014/main" id="{F4C4664C-E56D-445C-898B-14F22E145199}"/>
              </a:ext>
            </a:extLst>
          </p:cNvPr>
          <p:cNvSpPr/>
          <p:nvPr/>
        </p:nvSpPr>
        <p:spPr>
          <a:xfrm>
            <a:off x="11417808" y="7652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9" name="Rectangle 38">
            <a:hlinkClick r:id="rId21" action="ppaction://hlinksldjump"/>
            <a:extLst>
              <a:ext uri="{FF2B5EF4-FFF2-40B4-BE49-F238E27FC236}">
                <a16:creationId xmlns:a16="http://schemas.microsoft.com/office/drawing/2014/main" id="{04686B2A-AD40-46C6-8EE9-6348B5C4AB3B}"/>
              </a:ext>
            </a:extLst>
          </p:cNvPr>
          <p:cNvSpPr/>
          <p:nvPr/>
        </p:nvSpPr>
        <p:spPr>
          <a:xfrm>
            <a:off x="11417808" y="72727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1" name="Rectangle 40">
            <a:hlinkClick r:id="rId22" action="ppaction://hlinksldjump"/>
            <a:extLst>
              <a:ext uri="{FF2B5EF4-FFF2-40B4-BE49-F238E27FC236}">
                <a16:creationId xmlns:a16="http://schemas.microsoft.com/office/drawing/2014/main" id="{5B9E67E3-5426-45EE-9664-C3C2C6270656}"/>
              </a:ext>
            </a:extLst>
          </p:cNvPr>
          <p:cNvSpPr/>
          <p:nvPr/>
        </p:nvSpPr>
        <p:spPr>
          <a:xfrm>
            <a:off x="11417808" y="1382980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3" name="Rectangle 42">
            <a:hlinkClick r:id="rId23" action="ppaction://hlinksldjump"/>
            <a:extLst>
              <a:ext uri="{FF2B5EF4-FFF2-40B4-BE49-F238E27FC236}">
                <a16:creationId xmlns:a16="http://schemas.microsoft.com/office/drawing/2014/main" id="{5AF1E45B-9611-4A43-A45E-FF64A9ABF3E7}"/>
              </a:ext>
            </a:extLst>
          </p:cNvPr>
          <p:cNvSpPr/>
          <p:nvPr/>
        </p:nvSpPr>
        <p:spPr>
          <a:xfrm>
            <a:off x="11417808" y="2091865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5" name="Rectangle 44">
            <a:hlinkClick r:id="rId3" action="ppaction://hlinksldjump"/>
            <a:extLst>
              <a:ext uri="{FF2B5EF4-FFF2-40B4-BE49-F238E27FC236}">
                <a16:creationId xmlns:a16="http://schemas.microsoft.com/office/drawing/2014/main" id="{6B5625F6-D02E-4943-9AC5-FCEEE25E7AD4}"/>
              </a:ext>
            </a:extLst>
          </p:cNvPr>
          <p:cNvSpPr/>
          <p:nvPr/>
        </p:nvSpPr>
        <p:spPr>
          <a:xfrm>
            <a:off x="11417808" y="2808148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7" name="Rectangle 46">
            <a:hlinkClick r:id="rId24" action="ppaction://hlinksldjump"/>
            <a:extLst>
              <a:ext uri="{FF2B5EF4-FFF2-40B4-BE49-F238E27FC236}">
                <a16:creationId xmlns:a16="http://schemas.microsoft.com/office/drawing/2014/main" id="{739952DD-C755-4D87-9163-11722F05A5D7}"/>
              </a:ext>
            </a:extLst>
          </p:cNvPr>
          <p:cNvSpPr/>
          <p:nvPr/>
        </p:nvSpPr>
        <p:spPr>
          <a:xfrm>
            <a:off x="11417808" y="3504516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9" name="Rectangle 48">
            <a:hlinkClick r:id="rId25" action="ppaction://hlinksldjump"/>
            <a:extLst>
              <a:ext uri="{FF2B5EF4-FFF2-40B4-BE49-F238E27FC236}">
                <a16:creationId xmlns:a16="http://schemas.microsoft.com/office/drawing/2014/main" id="{472B4A79-8149-425B-8287-600BC4957806}"/>
              </a:ext>
            </a:extLst>
          </p:cNvPr>
          <p:cNvSpPr/>
          <p:nvPr/>
        </p:nvSpPr>
        <p:spPr>
          <a:xfrm>
            <a:off x="11417808" y="4184671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1" name="Rectangle 50">
            <a:hlinkClick r:id="rId26" action="ppaction://hlinksldjump"/>
            <a:extLst>
              <a:ext uri="{FF2B5EF4-FFF2-40B4-BE49-F238E27FC236}">
                <a16:creationId xmlns:a16="http://schemas.microsoft.com/office/drawing/2014/main" id="{54CFB782-2153-4270-B8F7-DD17D15DA82B}"/>
              </a:ext>
            </a:extLst>
          </p:cNvPr>
          <p:cNvSpPr/>
          <p:nvPr/>
        </p:nvSpPr>
        <p:spPr>
          <a:xfrm>
            <a:off x="11417808" y="4870022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32" name="Picture 31" descr="A tree in front of a building&#10;&#10;Description automatically generated">
            <a:extLst>
              <a:ext uri="{FF2B5EF4-FFF2-40B4-BE49-F238E27FC236}">
                <a16:creationId xmlns:a16="http://schemas.microsoft.com/office/drawing/2014/main" id="{37F897AB-298F-45C4-B64E-CCB9E794C2C8}"/>
              </a:ext>
            </a:extLst>
          </p:cNvPr>
          <p:cNvPicPr>
            <a:picLocks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74"/>
          <a:stretch/>
        </p:blipFill>
        <p:spPr>
          <a:xfrm>
            <a:off x="1184611" y="3448568"/>
            <a:ext cx="3657600" cy="182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5" name="Content Placeholder 5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5B3EEB7-E984-4882-96C7-1A2995204937}"/>
              </a:ext>
            </a:extLst>
          </p:cNvPr>
          <p:cNvPicPr>
            <a:picLocks noGrp="1"/>
          </p:cNvPicPr>
          <p:nvPr>
            <p:ph sz="quarter" idx="11"/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476" y="3449488"/>
            <a:ext cx="3657600" cy="182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Graphic 4" descr="Cycle with people">
            <a:extLst>
              <a:ext uri="{FF2B5EF4-FFF2-40B4-BE49-F238E27FC236}">
                <a16:creationId xmlns:a16="http://schemas.microsoft.com/office/drawing/2014/main" id="{663C1D76-CECC-4A84-ABF7-1253EE3F305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838200" y="132913"/>
            <a:ext cx="1828800" cy="1828800"/>
          </a:xfrm>
          <a:prstGeom prst="rect">
            <a:avLst/>
          </a:prstGeom>
        </p:spPr>
      </p:pic>
      <p:sp>
        <p:nvSpPr>
          <p:cNvPr id="50" name="Content Placeholder 4">
            <a:extLst>
              <a:ext uri="{FF2B5EF4-FFF2-40B4-BE49-F238E27FC236}">
                <a16:creationId xmlns:a16="http://schemas.microsoft.com/office/drawing/2014/main" id="{309F5875-C432-4CEF-ACD4-46C7E4C85E17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Stephen Brown</a:t>
            </a:r>
          </a:p>
        </p:txBody>
      </p:sp>
    </p:spTree>
    <p:extLst>
      <p:ext uri="{BB962C8B-B14F-4D97-AF65-F5344CB8AC3E}">
        <p14:creationId xmlns:p14="http://schemas.microsoft.com/office/powerpoint/2010/main" val="354399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795798-42B5-4802-A7E5-347951583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1" name="Rectangle 10">
            <a:hlinkClick r:id="rId2" action="ppaction://hlinksldjump"/>
            <a:extLst>
              <a:ext uri="{FF2B5EF4-FFF2-40B4-BE49-F238E27FC236}">
                <a16:creationId xmlns:a16="http://schemas.microsoft.com/office/drawing/2014/main" id="{47980BD4-7982-4170-89AE-CC2623523DFE}"/>
              </a:ext>
            </a:extLst>
          </p:cNvPr>
          <p:cNvSpPr/>
          <p:nvPr/>
        </p:nvSpPr>
        <p:spPr>
          <a:xfrm>
            <a:off x="11263270" y="3164835"/>
            <a:ext cx="786594" cy="73814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9" name="Content Placeholder 2" descr="Users">
            <a:extLst>
              <a:ext uri="{FF2B5EF4-FFF2-40B4-BE49-F238E27FC236}">
                <a16:creationId xmlns:a16="http://schemas.microsoft.com/office/drawing/2014/main" id="{2CB86FC1-636A-4FAE-A684-2347EE76D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17808" y="707866"/>
            <a:ext cx="640080" cy="640080"/>
          </a:xfrm>
          <a:prstGeom prst="rect">
            <a:avLst/>
          </a:prstGeom>
        </p:spPr>
      </p:pic>
      <p:pic>
        <p:nvPicPr>
          <p:cNvPr id="21" name="Graphic 20" descr="Rocket">
            <a:extLst>
              <a:ext uri="{FF2B5EF4-FFF2-40B4-BE49-F238E27FC236}">
                <a16:creationId xmlns:a16="http://schemas.microsoft.com/office/drawing/2014/main" id="{82C203FF-0A87-4C9C-85AE-F49D25DC2E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17808" y="76523"/>
            <a:ext cx="640080" cy="640080"/>
          </a:xfrm>
          <a:prstGeom prst="rect">
            <a:avLst/>
          </a:prstGeom>
        </p:spPr>
      </p:pic>
      <p:pic>
        <p:nvPicPr>
          <p:cNvPr id="25" name="Graphic 24" descr="Books">
            <a:extLst>
              <a:ext uri="{FF2B5EF4-FFF2-40B4-BE49-F238E27FC236}">
                <a16:creationId xmlns:a16="http://schemas.microsoft.com/office/drawing/2014/main" id="{2B566C20-8F9D-43FE-B0B8-CC2762002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17808" y="2100602"/>
            <a:ext cx="640080" cy="640080"/>
          </a:xfrm>
          <a:prstGeom prst="rect">
            <a:avLst/>
          </a:prstGeom>
        </p:spPr>
      </p:pic>
      <p:pic>
        <p:nvPicPr>
          <p:cNvPr id="27" name="Graphic 26" descr="Clipboard Checked">
            <a:extLst>
              <a:ext uri="{FF2B5EF4-FFF2-40B4-BE49-F238E27FC236}">
                <a16:creationId xmlns:a16="http://schemas.microsoft.com/office/drawing/2014/main" id="{B3CF4C0F-A452-4AF5-97E3-05DFE7E163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17808" y="2796970"/>
            <a:ext cx="640080" cy="640080"/>
          </a:xfrm>
          <a:prstGeom prst="rect">
            <a:avLst/>
          </a:prstGeom>
        </p:spPr>
      </p:pic>
      <p:pic>
        <p:nvPicPr>
          <p:cNvPr id="29" name="Graphic 28" descr="Flowchart">
            <a:extLst>
              <a:ext uri="{FF2B5EF4-FFF2-40B4-BE49-F238E27FC236}">
                <a16:creationId xmlns:a16="http://schemas.microsoft.com/office/drawing/2014/main" id="{B8245F21-8C27-451A-B889-BD5ED4C5FC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17808" y="3493338"/>
            <a:ext cx="640080" cy="640080"/>
          </a:xfrm>
          <a:prstGeom prst="rect">
            <a:avLst/>
          </a:prstGeom>
        </p:spPr>
      </p:pic>
      <p:pic>
        <p:nvPicPr>
          <p:cNvPr id="31" name="Graphic 30" descr="Future">
            <a:extLst>
              <a:ext uri="{FF2B5EF4-FFF2-40B4-BE49-F238E27FC236}">
                <a16:creationId xmlns:a16="http://schemas.microsoft.com/office/drawing/2014/main" id="{422C4141-A3A7-4AD4-A98D-62B1C32256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417808" y="4189706"/>
            <a:ext cx="640080" cy="640080"/>
          </a:xfrm>
          <a:prstGeom prst="rect">
            <a:avLst/>
          </a:prstGeom>
        </p:spPr>
      </p:pic>
      <p:pic>
        <p:nvPicPr>
          <p:cNvPr id="33" name="Graphic 32" descr="Question Mark">
            <a:extLst>
              <a:ext uri="{FF2B5EF4-FFF2-40B4-BE49-F238E27FC236}">
                <a16:creationId xmlns:a16="http://schemas.microsoft.com/office/drawing/2014/main" id="{41E28B4D-54C6-4A31-A381-DEE1A5F709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417808" y="4886074"/>
            <a:ext cx="640080" cy="640080"/>
          </a:xfrm>
          <a:prstGeom prst="rect">
            <a:avLst/>
          </a:prstGeom>
        </p:spPr>
      </p:pic>
      <p:pic>
        <p:nvPicPr>
          <p:cNvPr id="35" name="Graphic 34" descr="Telescope">
            <a:extLst>
              <a:ext uri="{FF2B5EF4-FFF2-40B4-BE49-F238E27FC236}">
                <a16:creationId xmlns:a16="http://schemas.microsoft.com/office/drawing/2014/main" id="{217DCD19-DC11-4A28-84C6-3C92724CA36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417808" y="1404234"/>
            <a:ext cx="640080" cy="640080"/>
          </a:xfrm>
          <a:prstGeom prst="rect">
            <a:avLst/>
          </a:prstGeom>
        </p:spPr>
      </p:pic>
      <p:sp>
        <p:nvSpPr>
          <p:cNvPr id="37" name="Rectangle 36">
            <a:hlinkClick r:id="rId19" action="ppaction://hlinksldjump"/>
            <a:extLst>
              <a:ext uri="{FF2B5EF4-FFF2-40B4-BE49-F238E27FC236}">
                <a16:creationId xmlns:a16="http://schemas.microsoft.com/office/drawing/2014/main" id="{F4C4664C-E56D-445C-898B-14F22E145199}"/>
              </a:ext>
            </a:extLst>
          </p:cNvPr>
          <p:cNvSpPr/>
          <p:nvPr/>
        </p:nvSpPr>
        <p:spPr>
          <a:xfrm>
            <a:off x="11417808" y="7652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9" name="Rectangle 38">
            <a:hlinkClick r:id="rId20" action="ppaction://hlinksldjump"/>
            <a:extLst>
              <a:ext uri="{FF2B5EF4-FFF2-40B4-BE49-F238E27FC236}">
                <a16:creationId xmlns:a16="http://schemas.microsoft.com/office/drawing/2014/main" id="{04686B2A-AD40-46C6-8EE9-6348B5C4AB3B}"/>
              </a:ext>
            </a:extLst>
          </p:cNvPr>
          <p:cNvSpPr/>
          <p:nvPr/>
        </p:nvSpPr>
        <p:spPr>
          <a:xfrm>
            <a:off x="11417808" y="72727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1" name="Rectangle 40">
            <a:hlinkClick r:id="rId21" action="ppaction://hlinksldjump"/>
            <a:extLst>
              <a:ext uri="{FF2B5EF4-FFF2-40B4-BE49-F238E27FC236}">
                <a16:creationId xmlns:a16="http://schemas.microsoft.com/office/drawing/2014/main" id="{5B9E67E3-5426-45EE-9664-C3C2C6270656}"/>
              </a:ext>
            </a:extLst>
          </p:cNvPr>
          <p:cNvSpPr/>
          <p:nvPr/>
        </p:nvSpPr>
        <p:spPr>
          <a:xfrm>
            <a:off x="11417808" y="1382980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3" name="Rectangle 42">
            <a:hlinkClick r:id="rId22" action="ppaction://hlinksldjump"/>
            <a:extLst>
              <a:ext uri="{FF2B5EF4-FFF2-40B4-BE49-F238E27FC236}">
                <a16:creationId xmlns:a16="http://schemas.microsoft.com/office/drawing/2014/main" id="{5AF1E45B-9611-4A43-A45E-FF64A9ABF3E7}"/>
              </a:ext>
            </a:extLst>
          </p:cNvPr>
          <p:cNvSpPr/>
          <p:nvPr/>
        </p:nvSpPr>
        <p:spPr>
          <a:xfrm>
            <a:off x="11417808" y="2091865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5" name="Rectangle 44">
            <a:hlinkClick r:id="rId2" action="ppaction://hlinksldjump"/>
            <a:extLst>
              <a:ext uri="{FF2B5EF4-FFF2-40B4-BE49-F238E27FC236}">
                <a16:creationId xmlns:a16="http://schemas.microsoft.com/office/drawing/2014/main" id="{6B5625F6-D02E-4943-9AC5-FCEEE25E7AD4}"/>
              </a:ext>
            </a:extLst>
          </p:cNvPr>
          <p:cNvSpPr/>
          <p:nvPr/>
        </p:nvSpPr>
        <p:spPr>
          <a:xfrm>
            <a:off x="11417808" y="2808148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7" name="Rectangle 46">
            <a:hlinkClick r:id="rId23" action="ppaction://hlinksldjump"/>
            <a:extLst>
              <a:ext uri="{FF2B5EF4-FFF2-40B4-BE49-F238E27FC236}">
                <a16:creationId xmlns:a16="http://schemas.microsoft.com/office/drawing/2014/main" id="{739952DD-C755-4D87-9163-11722F05A5D7}"/>
              </a:ext>
            </a:extLst>
          </p:cNvPr>
          <p:cNvSpPr/>
          <p:nvPr/>
        </p:nvSpPr>
        <p:spPr>
          <a:xfrm>
            <a:off x="11417808" y="3504516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9" name="Rectangle 48">
            <a:hlinkClick r:id="rId24" action="ppaction://hlinksldjump"/>
            <a:extLst>
              <a:ext uri="{FF2B5EF4-FFF2-40B4-BE49-F238E27FC236}">
                <a16:creationId xmlns:a16="http://schemas.microsoft.com/office/drawing/2014/main" id="{472B4A79-8149-425B-8287-600BC4957806}"/>
              </a:ext>
            </a:extLst>
          </p:cNvPr>
          <p:cNvSpPr/>
          <p:nvPr/>
        </p:nvSpPr>
        <p:spPr>
          <a:xfrm>
            <a:off x="11417808" y="4184671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1" name="Rectangle 50">
            <a:hlinkClick r:id="rId25" action="ppaction://hlinksldjump"/>
            <a:extLst>
              <a:ext uri="{FF2B5EF4-FFF2-40B4-BE49-F238E27FC236}">
                <a16:creationId xmlns:a16="http://schemas.microsoft.com/office/drawing/2014/main" id="{54CFB782-2153-4270-B8F7-DD17D15DA82B}"/>
              </a:ext>
            </a:extLst>
          </p:cNvPr>
          <p:cNvSpPr/>
          <p:nvPr/>
        </p:nvSpPr>
        <p:spPr>
          <a:xfrm>
            <a:off x="11417808" y="4870022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A67637E-FB7A-45DA-9960-0FE2CBF6C66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683" b="98077" l="3394" r="99095">
                        <a14:foregroundMark x1="24410" y1="8781" x2="29412" y2="9135"/>
                        <a14:foregroundMark x1="28054" y1="4327" x2="27376" y2="4327"/>
                        <a14:foregroundMark x1="85520" y1="35096" x2="67421" y2="19471"/>
                        <a14:foregroundMark x1="67195" y1="25721" x2="66063" y2="27163"/>
                        <a14:foregroundMark x1="66516" y1="29327" x2="66516" y2="29327"/>
                        <a14:foregroundMark x1="61086" y1="13462" x2="61086" y2="13462"/>
                        <a14:foregroundMark x1="65837" y1="10096" x2="66968" y2="9615"/>
                        <a14:foregroundMark x1="69231" y1="8894" x2="78281" y2="9856"/>
                        <a14:foregroundMark x1="71493" y1="6731" x2="90045" y2="5288"/>
                        <a14:foregroundMark x1="80090" y1="8654" x2="93665" y2="18510"/>
                        <a14:foregroundMark x1="93665" y1="18510" x2="91176" y2="36779"/>
                        <a14:foregroundMark x1="91176" y1="36779" x2="74021" y2="45665"/>
                        <a14:foregroundMark x1="72267" y1="45486" x2="59634" y2="35068"/>
                        <a14:foregroundMark x1="58596" y1="31604" x2="65385" y2="11058"/>
                        <a14:foregroundMark x1="83032" y1="8654" x2="86652" y2="13221"/>
                        <a14:foregroundMark x1="78733" y1="16346" x2="79186" y2="16827"/>
                        <a14:foregroundMark x1="85520" y1="8173" x2="95475" y2="22596"/>
                        <a14:foregroundMark x1="95475" y1="22596" x2="94118" y2="36538"/>
                        <a14:foregroundMark x1="58824" y1="30769" x2="60860" y2="18029"/>
                        <a14:foregroundMark x1="59955" y1="10096" x2="61086" y2="9615"/>
                        <a14:foregroundMark x1="61765" y1="8413" x2="77149" y2="2644"/>
                        <a14:foregroundMark x1="77149" y1="2644" x2="82805" y2="4087"/>
                        <a14:foregroundMark x1="88235" y1="6971" x2="97511" y2="21635"/>
                        <a14:foregroundMark x1="97511" y1="21635" x2="97964" y2="26442"/>
                        <a14:foregroundMark x1="97738" y1="24519" x2="94796" y2="40385"/>
                        <a14:foregroundMark x1="56561" y1="18269" x2="56874" y2="30722"/>
                        <a14:foregroundMark x1="57149" y1="36438" x2="66331" y2="45987"/>
                        <a14:foregroundMark x1="79277" y1="49281" x2="85068" y2="49760"/>
                        <a14:foregroundMark x1="85068" y1="49760" x2="92081" y2="43269"/>
                        <a14:foregroundMark x1="54525" y1="21635" x2="54525" y2="21635"/>
                        <a14:foregroundMark x1="54525" y1="21635" x2="54525" y2="21635"/>
                        <a14:foregroundMark x1="54072" y1="23558" x2="54072" y2="23558"/>
                        <a14:foregroundMark x1="54072" y1="23558" x2="54072" y2="23558"/>
                        <a14:foregroundMark x1="77828" y1="26683" x2="77828" y2="26683"/>
                        <a14:foregroundMark x1="77828" y1="26683" x2="77828" y2="26683"/>
                        <a14:foregroundMark x1="82353" y1="21875" x2="82353" y2="21875"/>
                        <a14:foregroundMark x1="82353" y1="21875" x2="82353" y2="21875"/>
                        <a14:foregroundMark x1="84163" y1="20913" x2="84163" y2="20913"/>
                        <a14:foregroundMark x1="84163" y1="20913" x2="84163" y2="20913"/>
                        <a14:foregroundMark x1="84163" y1="20913" x2="84163" y2="20913"/>
                        <a14:foregroundMark x1="84163" y1="20913" x2="84163" y2="20913"/>
                        <a14:foregroundMark x1="76244" y1="35817" x2="79638" y2="24519"/>
                        <a14:foregroundMark x1="68326" y1="16587" x2="77376" y2="20433"/>
                        <a14:foregroundMark x1="68778" y1="16587" x2="85747" y2="17788"/>
                        <a14:foregroundMark x1="85747" y1="17788" x2="85973" y2="18269"/>
                        <a14:foregroundMark x1="85973" y1="19471" x2="85294" y2="32933"/>
                        <a14:foregroundMark x1="76244" y1="37019" x2="67195" y2="31250"/>
                        <a14:foregroundMark x1="54072" y1="26442" x2="54072" y2="26442"/>
                        <a14:foregroundMark x1="4299" y1="65625" x2="4299" y2="65625"/>
                        <a14:foregroundMark x1="4299" y1="65625" x2="4299" y2="65625"/>
                        <a14:foregroundMark x1="9276" y1="67308" x2="9276" y2="67308"/>
                        <a14:foregroundMark x1="9276" y1="67308" x2="9276" y2="67308"/>
                        <a14:foregroundMark x1="8145" y1="60337" x2="8145" y2="60337"/>
                        <a14:foregroundMark x1="8145" y1="60337" x2="8145" y2="60337"/>
                        <a14:foregroundMark x1="19005" y1="67308" x2="19005" y2="67308"/>
                        <a14:foregroundMark x1="19005" y1="67308" x2="19005" y2="67308"/>
                        <a14:foregroundMark x1="17647" y1="62260" x2="17647" y2="62260"/>
                        <a14:foregroundMark x1="17647" y1="62260" x2="17647" y2="62260"/>
                        <a14:foregroundMark x1="21719" y1="74038" x2="21719" y2="74038"/>
                        <a14:foregroundMark x1="21719" y1="74038" x2="21719" y2="74038"/>
                        <a14:foregroundMark x1="13575" y1="70192" x2="13575" y2="70192"/>
                        <a14:foregroundMark x1="13575" y1="70192" x2="13575" y2="70192"/>
                        <a14:foregroundMark x1="30543" y1="68029" x2="30543" y2="68029"/>
                        <a14:foregroundMark x1="30543" y1="68029" x2="30543" y2="68029"/>
                        <a14:foregroundMark x1="27828" y1="63942" x2="27828" y2="63942"/>
                        <a14:foregroundMark x1="27828" y1="63942" x2="27828" y2="63942"/>
                        <a14:foregroundMark x1="26471" y1="69712" x2="26471" y2="69712"/>
                        <a14:foregroundMark x1="26471" y1="69712" x2="26471" y2="69712"/>
                        <a14:foregroundMark x1="32127" y1="71875" x2="32127" y2="71875"/>
                        <a14:foregroundMark x1="32127" y1="71875" x2="32127" y2="71875"/>
                        <a14:foregroundMark x1="38462" y1="62260" x2="38462" y2="62260"/>
                        <a14:foregroundMark x1="38462" y1="62260" x2="38462" y2="62260"/>
                        <a14:foregroundMark x1="35747" y1="67308" x2="35747" y2="67308"/>
                        <a14:foregroundMark x1="35747" y1="67308" x2="35747" y2="67308"/>
                        <a14:foregroundMark x1="34615" y1="69471" x2="34615" y2="69471"/>
                        <a14:foregroundMark x1="34615" y1="69471" x2="34615" y2="69471"/>
                        <a14:foregroundMark x1="44796" y1="61779" x2="44796" y2="61779"/>
                        <a14:foregroundMark x1="44796" y1="61779" x2="44796" y2="61779"/>
                        <a14:foregroundMark x1="46606" y1="61058" x2="46606" y2="61058"/>
                        <a14:foregroundMark x1="46606" y1="61058" x2="46606" y2="61058"/>
                        <a14:foregroundMark x1="45023" y1="67788" x2="45023" y2="67788"/>
                        <a14:foregroundMark x1="45023" y1="67788" x2="45023" y2="67788"/>
                        <a14:foregroundMark x1="55204" y1="60337" x2="55204" y2="60337"/>
                        <a14:foregroundMark x1="55204" y1="60337" x2="55204" y2="60337"/>
                        <a14:foregroundMark x1="60860" y1="68510" x2="60860" y2="68510"/>
                        <a14:foregroundMark x1="60860" y1="68510" x2="60860" y2="68510"/>
                        <a14:foregroundMark x1="66742" y1="61058" x2="66742" y2="61058"/>
                        <a14:foregroundMark x1="66742" y1="61058" x2="66742" y2="61058"/>
                        <a14:foregroundMark x1="73529" y1="61058" x2="73529" y2="61058"/>
                        <a14:foregroundMark x1="73529" y1="61058" x2="73529" y2="61058"/>
                        <a14:foregroundMark x1="71946" y1="60817" x2="71946" y2="60817"/>
                        <a14:foregroundMark x1="66516" y1="68990" x2="66516" y2="68990"/>
                        <a14:foregroundMark x1="83032" y1="60337" x2="83032" y2="60337"/>
                        <a14:foregroundMark x1="76697" y1="72356" x2="76697" y2="72356"/>
                        <a14:foregroundMark x1="79412" y1="65865" x2="79412" y2="65865"/>
                        <a14:foregroundMark x1="81222" y1="59856" x2="81222" y2="59856"/>
                        <a14:foregroundMark x1="87104" y1="60577" x2="87104" y2="60577"/>
                        <a14:foregroundMark x1="89593" y1="60096" x2="89593" y2="60096"/>
                        <a14:foregroundMark x1="96154" y1="60337" x2="96154" y2="60337"/>
                        <a14:foregroundMark x1="99095" y1="60577" x2="99095" y2="60577"/>
                        <a14:foregroundMark x1="92534" y1="74279" x2="92534" y2="74279"/>
                        <a14:foregroundMark x1="97285" y1="63942" x2="97285" y2="63942"/>
                        <a14:foregroundMark x1="97285" y1="68510" x2="97285" y2="68510"/>
                        <a14:foregroundMark x1="10407" y1="80529" x2="10407" y2="80529"/>
                        <a14:foregroundMark x1="4299" y1="80048" x2="4299" y2="80048"/>
                        <a14:foregroundMark x1="4072" y1="92308" x2="4072" y2="92308"/>
                        <a14:foregroundMark x1="4072" y1="92308" x2="4072" y2="92308"/>
                        <a14:foregroundMark x1="12217" y1="92548" x2="12217" y2="92548"/>
                        <a14:foregroundMark x1="15837" y1="86058" x2="15837" y2="86058"/>
                        <a14:foregroundMark x1="21267" y1="86538" x2="21267" y2="86538"/>
                        <a14:foregroundMark x1="33484" y1="86538" x2="33484" y2="86538"/>
                        <a14:foregroundMark x1="26244" y1="87740" x2="26244" y2="87740"/>
                        <a14:foregroundMark x1="26244" y1="93750" x2="26244" y2="93750"/>
                        <a14:foregroundMark x1="26244" y1="92788" x2="26244" y2="92788"/>
                        <a14:foregroundMark x1="31222" y1="94231" x2="31222" y2="94231"/>
                        <a14:foregroundMark x1="32353" y1="94712" x2="32353" y2="94712"/>
                        <a14:foregroundMark x1="25792" y1="97596" x2="25792" y2="97596"/>
                        <a14:foregroundMark x1="36199" y1="81731" x2="36199" y2="81731"/>
                        <a14:foregroundMark x1="36652" y1="88942" x2="36652" y2="88942"/>
                        <a14:foregroundMark x1="36652" y1="88942" x2="36652" y2="88942"/>
                        <a14:foregroundMark x1="42308" y1="86058" x2="42308" y2="86058"/>
                        <a14:foregroundMark x1="47964" y1="87019" x2="47964" y2="87019"/>
                        <a14:foregroundMark x1="51810" y1="89904" x2="51810" y2="89904"/>
                        <a14:foregroundMark x1="56335" y1="93750" x2="56335" y2="93750"/>
                        <a14:foregroundMark x1="59729" y1="90385" x2="59729" y2="90385"/>
                        <a14:foregroundMark x1="68778" y1="86058" x2="68778" y2="86058"/>
                        <a14:foregroundMark x1="72398" y1="86058" x2="72398" y2="86058"/>
                        <a14:foregroundMark x1="75792" y1="81010" x2="75792" y2="81010"/>
                        <a14:foregroundMark x1="75792" y1="86538" x2="75792" y2="86538"/>
                        <a14:foregroundMark x1="81448" y1="86298" x2="81448" y2="86298"/>
                        <a14:foregroundMark x1="87330" y1="87260" x2="87330" y2="87260"/>
                        <a14:foregroundMark x1="91855" y1="87740" x2="91855" y2="87740"/>
                        <a14:foregroundMark x1="96606" y1="87260" x2="96606" y2="87260"/>
                        <a14:foregroundMark x1="92081" y1="94231" x2="92081" y2="94231"/>
                        <a14:foregroundMark x1="93439" y1="94471" x2="93439" y2="94471"/>
                        <a14:foregroundMark x1="97964" y1="98077" x2="97964" y2="98077"/>
                        <a14:foregroundMark x1="95928" y1="94231" x2="95928" y2="94231"/>
                        <a14:foregroundMark x1="97285" y1="88221" x2="97285" y2="88221"/>
                        <a14:foregroundMark x1="15158" y1="18750" x2="15158" y2="18750"/>
                        <a14:foregroundMark x1="18100" y1="20192" x2="18100" y2="20192"/>
                        <a14:foregroundMark x1="18100" y1="20192" x2="18100" y2="20192"/>
                        <a14:foregroundMark x1="14027" y1="16827" x2="23982" y2="23317"/>
                        <a14:foregroundMark x1="34163" y1="30529" x2="20362" y2="28606"/>
                        <a14:foregroundMark x1="28959" y1="27163" x2="28959" y2="27163"/>
                        <a14:foregroundMark x1="28959" y1="27163" x2="28959" y2="27163"/>
                        <a14:foregroundMark x1="28733" y1="27163" x2="28733" y2="27163"/>
                        <a14:foregroundMark x1="28733" y1="26923" x2="28733" y2="26923"/>
                        <a14:foregroundMark x1="21719" y1="25481" x2="21719" y2="25481"/>
                        <a14:foregroundMark x1="21719" y1="25481" x2="21719" y2="25481"/>
                        <a14:foregroundMark x1="9955" y1="15865" x2="28733" y2="11538"/>
                        <a14:foregroundMark x1="28733" y1="11538" x2="39140" y2="27404"/>
                        <a14:foregroundMark x1="39140" y1="27404" x2="29412" y2="42067"/>
                        <a14:foregroundMark x1="29412" y1="42067" x2="15158" y2="33413"/>
                        <a14:foregroundMark x1="15158" y1="33413" x2="11086" y2="16346"/>
                        <a14:foregroundMark x1="11086" y1="16346" x2="11086" y2="15625"/>
                        <a14:foregroundMark x1="23756" y1="45433" x2="8824" y2="29808"/>
                        <a14:foregroundMark x1="8824" y1="29808" x2="16063" y2="12740"/>
                        <a14:foregroundMark x1="16063" y1="12740" x2="33258" y2="11538"/>
                        <a14:foregroundMark x1="33258" y1="11538" x2="38688" y2="28846"/>
                        <a14:foregroundMark x1="38688" y1="28846" x2="27602" y2="43269"/>
                        <a14:foregroundMark x1="27602" y1="43269" x2="22851" y2="44712"/>
                        <a14:foregroundMark x1="35068" y1="40144" x2="35068" y2="40144"/>
                        <a14:foregroundMark x1="35068" y1="40144" x2="35068" y2="40144"/>
                        <a14:foregroundMark x1="35068" y1="40144" x2="35068" y2="40144"/>
                        <a14:foregroundMark x1="35068" y1="40144" x2="35068" y2="40144"/>
                        <a14:foregroundMark x1="35068" y1="46154" x2="35068" y2="46154"/>
                        <a14:foregroundMark x1="36425" y1="46394" x2="36425" y2="46394"/>
                        <a14:foregroundMark x1="36425" y1="46394" x2="36425" y2="46394"/>
                        <a14:foregroundMark x1="39140" y1="43510" x2="39140" y2="43510"/>
                        <a14:foregroundMark x1="40045" y1="43029" x2="40045" y2="43029"/>
                        <a14:foregroundMark x1="40045" y1="43029" x2="47059" y2="26683"/>
                        <a14:foregroundMark x1="47059" y1="26683" x2="39819" y2="11058"/>
                        <a14:foregroundMark x1="39819" y1="11058" x2="23077" y2="4087"/>
                        <a14:foregroundMark x1="23077" y1="4087" x2="7919" y2="11538"/>
                        <a14:foregroundMark x1="7919" y1="11538" x2="3846" y2="29567"/>
                        <a14:foregroundMark x1="3846" y1="29567" x2="12670" y2="45433"/>
                        <a14:foregroundMark x1="12670" y1="45433" x2="29412" y2="49519"/>
                        <a14:foregroundMark x1="29412" y1="49519" x2="36652" y2="47115"/>
                        <a14:foregroundMark x1="42081" y1="25721" x2="42081" y2="25721"/>
                        <a14:foregroundMark x1="42081" y1="25721" x2="42081" y2="25721"/>
                        <a14:foregroundMark x1="8145" y1="26442" x2="8145" y2="26442"/>
                        <a14:foregroundMark x1="8145" y1="26442" x2="8145" y2="26442"/>
                        <a14:foregroundMark x1="9729" y1="28606" x2="9729" y2="28606"/>
                        <a14:foregroundMark x1="9729" y1="28606" x2="9729" y2="28606"/>
                        <a14:foregroundMark x1="9276" y1="28606" x2="24434" y2="35817"/>
                        <a14:foregroundMark x1="24434" y1="35817" x2="23303" y2="14663"/>
                        <a14:foregroundMark x1="23303" y1="14663" x2="30543" y2="22837"/>
                        <a14:foregroundMark x1="28281" y1="38702" x2="23982" y2="37740"/>
                        <a14:foregroundMark x1="26923" y1="37740" x2="26923" y2="37740"/>
                        <a14:foregroundMark x1="27376" y1="37019" x2="27376" y2="37019"/>
                        <a14:foregroundMark x1="23303" y1="24038" x2="24661" y2="25962"/>
                        <a14:foregroundMark x1="5882" y1="26923" x2="9276" y2="23317"/>
                        <a14:foregroundMark x1="9502" y1="27163" x2="9502" y2="27163"/>
                        <a14:foregroundMark x1="3394" y1="23317" x2="3394" y2="23317"/>
                        <a14:foregroundMark x1="3394" y1="23317" x2="3394" y2="23317"/>
                        <a14:foregroundMark x1="4525" y1="18029" x2="4525" y2="18029"/>
                        <a14:foregroundMark x1="39593" y1="16346" x2="41855" y2="23558"/>
                        <a14:foregroundMark x1="41176" y1="21394" x2="41176" y2="21154"/>
                        <a14:foregroundMark x1="40724" y1="11058" x2="40724" y2="11058"/>
                        <a14:foregroundMark x1="40724" y1="11058" x2="40724" y2="11058"/>
                        <a14:foregroundMark x1="40045" y1="32933" x2="27149" y2="44952"/>
                        <a14:foregroundMark x1="27149" y1="44952" x2="27149" y2="44952"/>
                        <a14:foregroundMark x1="20136" y1="42788" x2="8597" y2="30288"/>
                        <a14:foregroundMark x1="8597" y1="30288" x2="9276" y2="24519"/>
                        <a14:foregroundMark x1="9276" y1="26923" x2="8824" y2="26683"/>
                        <a14:foregroundMark x1="28054" y1="37260" x2="26697" y2="37019"/>
                        <a14:foregroundMark x1="11538" y1="29327" x2="9955" y2="26442"/>
                        <a14:foregroundMark x1="98643" y1="25481" x2="98643" y2="25481"/>
                        <a14:foregroundMark x1="11086" y1="28125" x2="9276" y2="25962"/>
                        <a14:foregroundMark x1="54299" y1="25000" x2="55430" y2="29327"/>
                        <a14:foregroundMark x1="55430" y1="32452" x2="55430" y2="32452"/>
                        <a14:foregroundMark x1="55430" y1="32452" x2="55430" y2="32452"/>
                        <a14:foregroundMark x1="54525" y1="32212" x2="54525" y2="32212"/>
                        <a14:foregroundMark x1="54525" y1="32212" x2="54525" y2="32212"/>
                        <a14:foregroundMark x1="54525" y1="32212" x2="54525" y2="32212"/>
                        <a14:foregroundMark x1="54525" y1="32212" x2="54525" y2="32212"/>
                        <a14:foregroundMark x1="54299" y1="28846" x2="64706" y2="43029"/>
                        <a14:foregroundMark x1="64706" y1="43029" x2="67195" y2="43750"/>
                        <a14:foregroundMark x1="80090" y1="49760" x2="80090" y2="49760"/>
                        <a14:foregroundMark x1="78959" y1="49519" x2="78959" y2="49519"/>
                        <a14:foregroundMark x1="78959" y1="49519" x2="78959" y2="49519"/>
                        <a14:foregroundMark x1="78054" y1="49519" x2="78054" y2="49519"/>
                        <a14:foregroundMark x1="78054" y1="49519" x2="78054" y2="49519"/>
                        <a14:foregroundMark x1="80769" y1="49038" x2="67195" y2="46875"/>
                        <a14:foregroundMark x1="76923" y1="50000" x2="76923" y2="50000"/>
                        <a14:foregroundMark x1="76923" y1="50000" x2="76923" y2="50000"/>
                        <a14:foregroundMark x1="67873" y1="48558" x2="67873" y2="48558"/>
                        <a14:foregroundMark x1="67873" y1="48558" x2="67873" y2="48558"/>
                        <a14:foregroundMark x1="61538" y1="43990" x2="61538" y2="43990"/>
                        <a14:foregroundMark x1="67647" y1="48317" x2="67647" y2="48317"/>
                        <a14:foregroundMark x1="76697" y1="2404" x2="76697" y2="2404"/>
                        <a14:foregroundMark x1="76697" y1="1923" x2="76697" y2="1923"/>
                        <a14:foregroundMark x1="98416" y1="20433" x2="98416" y2="20433"/>
                        <a14:foregroundMark x1="99095" y1="24760" x2="99095" y2="24760"/>
                        <a14:foregroundMark x1="76018" y1="50962" x2="76018" y2="50962"/>
                        <a14:backgroundMark x1="29186" y1="87260" x2="29186" y2="87260"/>
                        <a14:backgroundMark x1="16290" y1="65625" x2="16290" y2="65625"/>
                        <a14:backgroundMark x1="54751" y1="86538" x2="54751" y2="86538"/>
                        <a14:backgroundMark x1="64027" y1="86538" x2="64027" y2="86538"/>
                        <a14:backgroundMark x1="95023" y1="87019" x2="95023" y2="87019"/>
                        <a14:backgroundMark x1="98869" y1="98798" x2="98869" y2="98798"/>
                        <a14:backgroundMark x1="97738" y1="89663" x2="97738" y2="89663"/>
                        <a14:backgroundMark x1="96606" y1="96635" x2="96606" y2="96635"/>
                        <a14:backgroundMark x1="1517" y1="18029" x2="0" y2="16346"/>
                        <a14:backgroundMark x1="2299" y1="18897" x2="1517" y2="18029"/>
                        <a14:backgroundMark x1="9618" y1="27017" x2="9100" y2="26442"/>
                        <a14:backgroundMark x1="25792" y1="721" x2="25792" y2="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011" y="2137775"/>
            <a:ext cx="2912061" cy="2740763"/>
          </a:xfrm>
          <a:prstGeom prst="rect">
            <a:avLst/>
          </a:prstGeom>
        </p:spPr>
      </p:pic>
      <p:pic>
        <p:nvPicPr>
          <p:cNvPr id="9" name="Picture 8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6271931D-1BA9-48AC-91C6-F93A0FFC493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963" b="97407" l="3000" r="97000">
                        <a14:foregroundMark x1="46000" y1="7037" x2="46000" y2="7037"/>
                        <a14:foregroundMark x1="78500" y1="84074" x2="78500" y2="84074"/>
                        <a14:foregroundMark x1="93500" y1="95926" x2="40000" y2="88889"/>
                        <a14:foregroundMark x1="40000" y1="88889" x2="26500" y2="90370"/>
                        <a14:foregroundMark x1="15000" y1="92963" x2="30000" y2="86667"/>
                        <a14:foregroundMark x1="90500" y1="81111" x2="90500" y2="81111"/>
                        <a14:foregroundMark x1="83000" y1="85556" x2="83000" y2="85556"/>
                        <a14:foregroundMark x1="83000" y1="85556" x2="83000" y2="85556"/>
                        <a14:foregroundMark x1="87500" y1="81111" x2="87500" y2="81111"/>
                        <a14:foregroundMark x1="87500" y1="81111" x2="87500" y2="81111"/>
                        <a14:foregroundMark x1="83000" y1="69259" x2="97000" y2="89259"/>
                        <a14:foregroundMark x1="3000" y1="93333" x2="38000" y2="93333"/>
                        <a14:foregroundMark x1="5500" y1="97407" x2="60500" y2="95185"/>
                        <a14:foregroundMark x1="60500" y1="95185" x2="92500" y2="96667"/>
                        <a14:foregroundMark x1="38000" y1="4815" x2="38000" y2="4815"/>
                        <a14:foregroundMark x1="50500" y1="8148" x2="50500" y2="8148"/>
                        <a14:foregroundMark x1="55000" y1="8519" x2="55000" y2="8519"/>
                        <a14:foregroundMark x1="53500" y1="8519" x2="53500" y2="8519"/>
                        <a14:foregroundMark x1="56500" y1="11852" x2="51500" y2="8148"/>
                        <a14:foregroundMark x1="39500" y1="4444" x2="39500" y2="4444"/>
                        <a14:foregroundMark x1="39000" y1="3333" x2="39000" y2="3333"/>
                        <a14:foregroundMark x1="66000" y1="96296" x2="45500" y2="9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928" y="1977716"/>
            <a:ext cx="2142449" cy="28923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A2FBE4-E58D-4796-9669-2F5F457322F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/>
              <a:t>Stephen Brown</a:t>
            </a:r>
          </a:p>
        </p:txBody>
      </p:sp>
      <p:pic>
        <p:nvPicPr>
          <p:cNvPr id="7" name="Graphic 6" descr="Cycle with people">
            <a:extLst>
              <a:ext uri="{FF2B5EF4-FFF2-40B4-BE49-F238E27FC236}">
                <a16:creationId xmlns:a16="http://schemas.microsoft.com/office/drawing/2014/main" id="{158E5F2B-709F-4E0A-B4BD-D10C13DFE23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38200" y="132913"/>
            <a:ext cx="1828800" cy="1828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7F5165-F17D-4277-9A1E-F80F97C14AC1}"/>
              </a:ext>
            </a:extLst>
          </p:cNvPr>
          <p:cNvSpPr txBox="1"/>
          <p:nvPr/>
        </p:nvSpPr>
        <p:spPr>
          <a:xfrm>
            <a:off x="1170995" y="4877031"/>
            <a:ext cx="384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</a:rPr>
              <a:t>Senior Design Coordinator</a:t>
            </a:r>
          </a:p>
          <a:p>
            <a:pPr algn="ctr"/>
            <a:r>
              <a:rPr lang="en-US" dirty="0">
                <a:latin typeface="Arial" panose="020B0604020202020204" pitchFamily="34" charset="0"/>
              </a:rPr>
              <a:t>Dr. Shayne </a:t>
            </a:r>
            <a:r>
              <a:rPr lang="en-US" dirty="0" err="1">
                <a:latin typeface="Arial" panose="020B0604020202020204" pitchFamily="34" charset="0"/>
              </a:rPr>
              <a:t>McConomy</a:t>
            </a:r>
            <a:endParaRPr lang="en-US" dirty="0">
              <a:latin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</a:rPr>
              <a:t>FAMU-FSU College of Engineering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27FBC53-C55A-2E42-92DF-5F5255CE7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0B3D91"/>
                </a:solidFill>
                <a:latin typeface="Arial"/>
                <a:cs typeface="Arial"/>
              </a:rPr>
              <a:t>Stakeholders</a:t>
            </a:r>
            <a:endParaRPr lang="en-US">
              <a:solidFill>
                <a:srgbClr val="0B3D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171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9E202D-B0D9-467F-8CB7-A6850F2FA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B3D91"/>
                </a:solidFill>
              </a:rPr>
              <a:t>Project Background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0BB67-C92B-44EF-8EA7-971A08187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Presented by: Stephen Brown 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CA516C-FA78-4153-BE55-9E46A8334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1" name="Content Placeholder 2" descr="Users">
            <a:extLst>
              <a:ext uri="{FF2B5EF4-FFF2-40B4-BE49-F238E27FC236}">
                <a16:creationId xmlns:a16="http://schemas.microsoft.com/office/drawing/2014/main" id="{BD3613F6-399A-4DEA-96FC-45F90D28A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17808" y="707866"/>
            <a:ext cx="640080" cy="640080"/>
          </a:xfrm>
          <a:prstGeom prst="rect">
            <a:avLst/>
          </a:prstGeom>
        </p:spPr>
      </p:pic>
      <p:pic>
        <p:nvPicPr>
          <p:cNvPr id="12" name="Graphic 11" descr="Rocket">
            <a:extLst>
              <a:ext uri="{FF2B5EF4-FFF2-40B4-BE49-F238E27FC236}">
                <a16:creationId xmlns:a16="http://schemas.microsoft.com/office/drawing/2014/main" id="{EB41CD0E-A0F2-45BF-B3EB-22F8189582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17808" y="76523"/>
            <a:ext cx="640080" cy="640080"/>
          </a:xfrm>
          <a:prstGeom prst="rect">
            <a:avLst/>
          </a:prstGeom>
        </p:spPr>
      </p:pic>
      <p:pic>
        <p:nvPicPr>
          <p:cNvPr id="22" name="Graphic 21" descr="Telescope">
            <a:extLst>
              <a:ext uri="{FF2B5EF4-FFF2-40B4-BE49-F238E27FC236}">
                <a16:creationId xmlns:a16="http://schemas.microsoft.com/office/drawing/2014/main" id="{A1AC800B-5761-401D-B742-7C6BF164DA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17808" y="1404234"/>
            <a:ext cx="640080" cy="640080"/>
          </a:xfrm>
          <a:prstGeom prst="rect">
            <a:avLst/>
          </a:prstGeom>
        </p:spPr>
      </p:pic>
      <p:pic>
        <p:nvPicPr>
          <p:cNvPr id="24" name="Graphic 23" descr="Books">
            <a:extLst>
              <a:ext uri="{FF2B5EF4-FFF2-40B4-BE49-F238E27FC236}">
                <a16:creationId xmlns:a16="http://schemas.microsoft.com/office/drawing/2014/main" id="{646DDFC6-6CA0-404D-9F12-2F59B7F6D0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17808" y="2100602"/>
            <a:ext cx="640080" cy="640080"/>
          </a:xfrm>
          <a:prstGeom prst="rect">
            <a:avLst/>
          </a:prstGeom>
        </p:spPr>
      </p:pic>
      <p:pic>
        <p:nvPicPr>
          <p:cNvPr id="26" name="Graphic 25" descr="Clipboard Checked">
            <a:extLst>
              <a:ext uri="{FF2B5EF4-FFF2-40B4-BE49-F238E27FC236}">
                <a16:creationId xmlns:a16="http://schemas.microsoft.com/office/drawing/2014/main" id="{A8B0BBAC-4AD3-4088-B928-A404788E14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17808" y="2796970"/>
            <a:ext cx="640080" cy="640080"/>
          </a:xfrm>
          <a:prstGeom prst="rect">
            <a:avLst/>
          </a:prstGeom>
        </p:spPr>
      </p:pic>
      <p:pic>
        <p:nvPicPr>
          <p:cNvPr id="28" name="Graphic 27" descr="Flowchart">
            <a:extLst>
              <a:ext uri="{FF2B5EF4-FFF2-40B4-BE49-F238E27FC236}">
                <a16:creationId xmlns:a16="http://schemas.microsoft.com/office/drawing/2014/main" id="{C0D8CFB6-D916-434C-9F0F-54B344FC08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417808" y="3493338"/>
            <a:ext cx="640080" cy="640080"/>
          </a:xfrm>
          <a:prstGeom prst="rect">
            <a:avLst/>
          </a:prstGeom>
        </p:spPr>
      </p:pic>
      <p:pic>
        <p:nvPicPr>
          <p:cNvPr id="30" name="Graphic 29" descr="Future">
            <a:extLst>
              <a:ext uri="{FF2B5EF4-FFF2-40B4-BE49-F238E27FC236}">
                <a16:creationId xmlns:a16="http://schemas.microsoft.com/office/drawing/2014/main" id="{51DDFACB-C3F2-45A5-AA80-E01AB7F6DA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417808" y="4189706"/>
            <a:ext cx="640080" cy="640080"/>
          </a:xfrm>
          <a:prstGeom prst="rect">
            <a:avLst/>
          </a:prstGeom>
        </p:spPr>
      </p:pic>
      <p:pic>
        <p:nvPicPr>
          <p:cNvPr id="32" name="Graphic 31" descr="Question Mark">
            <a:extLst>
              <a:ext uri="{FF2B5EF4-FFF2-40B4-BE49-F238E27FC236}">
                <a16:creationId xmlns:a16="http://schemas.microsoft.com/office/drawing/2014/main" id="{51B5F503-5C26-46B0-BE2E-3BAE61578B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417808" y="4886074"/>
            <a:ext cx="640080" cy="640080"/>
          </a:xfrm>
          <a:prstGeom prst="rect">
            <a:avLst/>
          </a:prstGeom>
        </p:spPr>
      </p:pic>
      <p:sp>
        <p:nvSpPr>
          <p:cNvPr id="34" name="Rectangle 33">
            <a:hlinkClick r:id="rId19" action="ppaction://hlinksldjump"/>
            <a:extLst>
              <a:ext uri="{FF2B5EF4-FFF2-40B4-BE49-F238E27FC236}">
                <a16:creationId xmlns:a16="http://schemas.microsoft.com/office/drawing/2014/main" id="{0A0DDCB9-24C9-4D6B-AF47-A9D5FF613903}"/>
              </a:ext>
            </a:extLst>
          </p:cNvPr>
          <p:cNvSpPr/>
          <p:nvPr/>
        </p:nvSpPr>
        <p:spPr>
          <a:xfrm>
            <a:off x="11417808" y="7652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6" name="Rectangle 35">
            <a:hlinkClick r:id="rId20" action="ppaction://hlinksldjump"/>
            <a:extLst>
              <a:ext uri="{FF2B5EF4-FFF2-40B4-BE49-F238E27FC236}">
                <a16:creationId xmlns:a16="http://schemas.microsoft.com/office/drawing/2014/main" id="{B9437A31-FF72-40BE-8D41-5B54E3F1E06F}"/>
              </a:ext>
            </a:extLst>
          </p:cNvPr>
          <p:cNvSpPr/>
          <p:nvPr/>
        </p:nvSpPr>
        <p:spPr>
          <a:xfrm>
            <a:off x="11417808" y="72727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8" name="Rectangle 37">
            <a:hlinkClick r:id="rId21" action="ppaction://hlinksldjump"/>
            <a:extLst>
              <a:ext uri="{FF2B5EF4-FFF2-40B4-BE49-F238E27FC236}">
                <a16:creationId xmlns:a16="http://schemas.microsoft.com/office/drawing/2014/main" id="{EAAD9C71-ECC8-437A-86C8-0D3A572F8062}"/>
              </a:ext>
            </a:extLst>
          </p:cNvPr>
          <p:cNvSpPr/>
          <p:nvPr/>
        </p:nvSpPr>
        <p:spPr>
          <a:xfrm>
            <a:off x="11417808" y="1382980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0" name="Rectangle 39">
            <a:hlinkClick r:id="rId22" action="ppaction://hlinksldjump"/>
            <a:extLst>
              <a:ext uri="{FF2B5EF4-FFF2-40B4-BE49-F238E27FC236}">
                <a16:creationId xmlns:a16="http://schemas.microsoft.com/office/drawing/2014/main" id="{A5966DD4-C368-46CC-A09B-8A13B3664078}"/>
              </a:ext>
            </a:extLst>
          </p:cNvPr>
          <p:cNvSpPr/>
          <p:nvPr/>
        </p:nvSpPr>
        <p:spPr>
          <a:xfrm>
            <a:off x="11417808" y="2091865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2" name="Rectangle 41">
            <a:hlinkClick r:id="rId23" action="ppaction://hlinksldjump"/>
            <a:extLst>
              <a:ext uri="{FF2B5EF4-FFF2-40B4-BE49-F238E27FC236}">
                <a16:creationId xmlns:a16="http://schemas.microsoft.com/office/drawing/2014/main" id="{7BBFD7D4-EB16-4152-89AD-A60930E80D37}"/>
              </a:ext>
            </a:extLst>
          </p:cNvPr>
          <p:cNvSpPr/>
          <p:nvPr/>
        </p:nvSpPr>
        <p:spPr>
          <a:xfrm>
            <a:off x="11417808" y="2808148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4" name="Rectangle 43">
            <a:hlinkClick r:id="rId24" action="ppaction://hlinksldjump"/>
            <a:extLst>
              <a:ext uri="{FF2B5EF4-FFF2-40B4-BE49-F238E27FC236}">
                <a16:creationId xmlns:a16="http://schemas.microsoft.com/office/drawing/2014/main" id="{40DAD2FB-8F4F-4267-8200-A5D1C094A86E}"/>
              </a:ext>
            </a:extLst>
          </p:cNvPr>
          <p:cNvSpPr/>
          <p:nvPr/>
        </p:nvSpPr>
        <p:spPr>
          <a:xfrm>
            <a:off x="11417808" y="3504516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6" name="Rectangle 45">
            <a:hlinkClick r:id="rId25" action="ppaction://hlinksldjump"/>
            <a:extLst>
              <a:ext uri="{FF2B5EF4-FFF2-40B4-BE49-F238E27FC236}">
                <a16:creationId xmlns:a16="http://schemas.microsoft.com/office/drawing/2014/main" id="{7C623E21-8952-4CBB-9FB6-47F62333B661}"/>
              </a:ext>
            </a:extLst>
          </p:cNvPr>
          <p:cNvSpPr/>
          <p:nvPr/>
        </p:nvSpPr>
        <p:spPr>
          <a:xfrm>
            <a:off x="11417808" y="4184671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8" name="Rectangle 47">
            <a:hlinkClick r:id="rId26" action="ppaction://hlinksldjump"/>
            <a:extLst>
              <a:ext uri="{FF2B5EF4-FFF2-40B4-BE49-F238E27FC236}">
                <a16:creationId xmlns:a16="http://schemas.microsoft.com/office/drawing/2014/main" id="{F0E00AE0-C020-464E-B552-B06B45E9E5D5}"/>
              </a:ext>
            </a:extLst>
          </p:cNvPr>
          <p:cNvSpPr/>
          <p:nvPr/>
        </p:nvSpPr>
        <p:spPr>
          <a:xfrm>
            <a:off x="11417808" y="4870022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304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F261C-5ED7-4AA1-8A2A-23D31F021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B3D91"/>
                </a:solidFill>
                <a:latin typeface="Arial"/>
                <a:cs typeface="Arial"/>
              </a:rPr>
              <a:t>Lunar Lander</a:t>
            </a:r>
            <a:endParaRPr lang="en-US" dirty="0">
              <a:solidFill>
                <a:srgbClr val="0B3D9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2070E-89C7-4A98-8F76-1059A9BB143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>
                <a:latin typeface="Arial"/>
                <a:cs typeface="Arial"/>
              </a:rPr>
              <a:t>Apollo Landing Gear</a:t>
            </a:r>
            <a:endParaRPr lang="en-US"/>
          </a:p>
          <a:p>
            <a:pPr lvl="1"/>
            <a:endParaRPr lang="en-US" dirty="0"/>
          </a:p>
          <a:p>
            <a:pPr lvl="1"/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5B60DA0-F08D-465A-8D9B-90A30A32C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6799" y="1854666"/>
            <a:ext cx="3474720" cy="40777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/>
              <a:t>Sensors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8AD694F-5563-44DB-A397-52460E6E18C6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>
                <a:latin typeface="Arial"/>
                <a:cs typeface="Arial"/>
              </a:rPr>
              <a:t>Payload</a:t>
            </a:r>
            <a:endParaRPr lang="en-US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60460-5ED7-4D26-B8C8-B79400BCF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Content Placeholder 2" descr="Users">
            <a:extLst>
              <a:ext uri="{FF2B5EF4-FFF2-40B4-BE49-F238E27FC236}">
                <a16:creationId xmlns:a16="http://schemas.microsoft.com/office/drawing/2014/main" id="{84E2BBD8-5DF6-4A2C-BC09-AB2E710EA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7808" y="707866"/>
            <a:ext cx="640080" cy="640080"/>
          </a:xfrm>
          <a:prstGeom prst="rect">
            <a:avLst/>
          </a:prstGeom>
        </p:spPr>
      </p:pic>
      <p:pic>
        <p:nvPicPr>
          <p:cNvPr id="19" name="Graphic 18" descr="Rocket">
            <a:extLst>
              <a:ext uri="{FF2B5EF4-FFF2-40B4-BE49-F238E27FC236}">
                <a16:creationId xmlns:a16="http://schemas.microsoft.com/office/drawing/2014/main" id="{A8A2BBA3-4424-4A58-AC85-85A7A6AE2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17808" y="76523"/>
            <a:ext cx="640080" cy="640080"/>
          </a:xfrm>
          <a:prstGeom prst="rect">
            <a:avLst/>
          </a:prstGeom>
        </p:spPr>
      </p:pic>
      <p:pic>
        <p:nvPicPr>
          <p:cNvPr id="23" name="Graphic 22" descr="Telescope">
            <a:extLst>
              <a:ext uri="{FF2B5EF4-FFF2-40B4-BE49-F238E27FC236}">
                <a16:creationId xmlns:a16="http://schemas.microsoft.com/office/drawing/2014/main" id="{870209CB-EF9F-4F6E-83CC-12B65BC3D9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17808" y="1404234"/>
            <a:ext cx="640080" cy="640080"/>
          </a:xfrm>
          <a:prstGeom prst="rect">
            <a:avLst/>
          </a:prstGeom>
        </p:spPr>
      </p:pic>
      <p:pic>
        <p:nvPicPr>
          <p:cNvPr id="27" name="Graphic 26" descr="Clipboard Checked">
            <a:extLst>
              <a:ext uri="{FF2B5EF4-FFF2-40B4-BE49-F238E27FC236}">
                <a16:creationId xmlns:a16="http://schemas.microsoft.com/office/drawing/2014/main" id="{EE0E9597-23DF-4329-BB81-F1951E4D8D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17808" y="2796970"/>
            <a:ext cx="640080" cy="640080"/>
          </a:xfrm>
          <a:prstGeom prst="rect">
            <a:avLst/>
          </a:prstGeom>
        </p:spPr>
      </p:pic>
      <p:pic>
        <p:nvPicPr>
          <p:cNvPr id="29" name="Graphic 28" descr="Flowchart">
            <a:extLst>
              <a:ext uri="{FF2B5EF4-FFF2-40B4-BE49-F238E27FC236}">
                <a16:creationId xmlns:a16="http://schemas.microsoft.com/office/drawing/2014/main" id="{1B06226E-F68D-4A67-B616-5E9BC96553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17808" y="3493338"/>
            <a:ext cx="640080" cy="640080"/>
          </a:xfrm>
          <a:prstGeom prst="rect">
            <a:avLst/>
          </a:prstGeom>
        </p:spPr>
      </p:pic>
      <p:pic>
        <p:nvPicPr>
          <p:cNvPr id="31" name="Graphic 30" descr="Future">
            <a:extLst>
              <a:ext uri="{FF2B5EF4-FFF2-40B4-BE49-F238E27FC236}">
                <a16:creationId xmlns:a16="http://schemas.microsoft.com/office/drawing/2014/main" id="{2638694E-72BC-4CFA-B4A4-9A1DB1E7B9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417808" y="4189706"/>
            <a:ext cx="640080" cy="640080"/>
          </a:xfrm>
          <a:prstGeom prst="rect">
            <a:avLst/>
          </a:prstGeom>
        </p:spPr>
      </p:pic>
      <p:pic>
        <p:nvPicPr>
          <p:cNvPr id="33" name="Graphic 32" descr="Question Mark">
            <a:extLst>
              <a:ext uri="{FF2B5EF4-FFF2-40B4-BE49-F238E27FC236}">
                <a16:creationId xmlns:a16="http://schemas.microsoft.com/office/drawing/2014/main" id="{E03B4BAB-A5AB-4F0B-A98C-4358C97B7B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417808" y="4886074"/>
            <a:ext cx="640080" cy="640080"/>
          </a:xfrm>
          <a:prstGeom prst="rect">
            <a:avLst/>
          </a:prstGeom>
        </p:spPr>
      </p:pic>
      <p:pic>
        <p:nvPicPr>
          <p:cNvPr id="35" name="Graphic 34" descr="Books">
            <a:extLst>
              <a:ext uri="{FF2B5EF4-FFF2-40B4-BE49-F238E27FC236}">
                <a16:creationId xmlns:a16="http://schemas.microsoft.com/office/drawing/2014/main" id="{69DAC146-75FB-41D7-ADAD-34DDB9670B8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417808" y="2100602"/>
            <a:ext cx="640080" cy="640080"/>
          </a:xfrm>
          <a:prstGeom prst="rect">
            <a:avLst/>
          </a:prstGeom>
        </p:spPr>
      </p:pic>
      <p:sp>
        <p:nvSpPr>
          <p:cNvPr id="37" name="Rectangle 36">
            <a:hlinkClick r:id="rId18" action="ppaction://hlinksldjump"/>
            <a:extLst>
              <a:ext uri="{FF2B5EF4-FFF2-40B4-BE49-F238E27FC236}">
                <a16:creationId xmlns:a16="http://schemas.microsoft.com/office/drawing/2014/main" id="{6534E249-5A4C-454D-A13F-01454635B8A0}"/>
              </a:ext>
            </a:extLst>
          </p:cNvPr>
          <p:cNvSpPr/>
          <p:nvPr/>
        </p:nvSpPr>
        <p:spPr>
          <a:xfrm>
            <a:off x="11417808" y="7652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9" name="Rectangle 38">
            <a:hlinkClick r:id="rId19" action="ppaction://hlinksldjump"/>
            <a:extLst>
              <a:ext uri="{FF2B5EF4-FFF2-40B4-BE49-F238E27FC236}">
                <a16:creationId xmlns:a16="http://schemas.microsoft.com/office/drawing/2014/main" id="{2F68C9DA-68B8-41FA-9058-7B310DC89B9A}"/>
              </a:ext>
            </a:extLst>
          </p:cNvPr>
          <p:cNvSpPr/>
          <p:nvPr/>
        </p:nvSpPr>
        <p:spPr>
          <a:xfrm>
            <a:off x="11417808" y="72727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1" name="Rectangle 40">
            <a:hlinkClick r:id="rId20" action="ppaction://hlinksldjump"/>
            <a:extLst>
              <a:ext uri="{FF2B5EF4-FFF2-40B4-BE49-F238E27FC236}">
                <a16:creationId xmlns:a16="http://schemas.microsoft.com/office/drawing/2014/main" id="{A2021B8F-D60C-4D97-8E0E-F17693AF591D}"/>
              </a:ext>
            </a:extLst>
          </p:cNvPr>
          <p:cNvSpPr/>
          <p:nvPr/>
        </p:nvSpPr>
        <p:spPr>
          <a:xfrm>
            <a:off x="11417808" y="1382980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3" name="Rectangle 42">
            <a:hlinkClick r:id="rId21" action="ppaction://hlinksldjump"/>
            <a:extLst>
              <a:ext uri="{FF2B5EF4-FFF2-40B4-BE49-F238E27FC236}">
                <a16:creationId xmlns:a16="http://schemas.microsoft.com/office/drawing/2014/main" id="{53767A96-15E4-492F-B019-8315941B4736}"/>
              </a:ext>
            </a:extLst>
          </p:cNvPr>
          <p:cNvSpPr/>
          <p:nvPr/>
        </p:nvSpPr>
        <p:spPr>
          <a:xfrm>
            <a:off x="11417808" y="2091865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5" name="Rectangle 44">
            <a:hlinkClick r:id="rId22" action="ppaction://hlinksldjump"/>
            <a:extLst>
              <a:ext uri="{FF2B5EF4-FFF2-40B4-BE49-F238E27FC236}">
                <a16:creationId xmlns:a16="http://schemas.microsoft.com/office/drawing/2014/main" id="{D5A03E6D-AEEC-4C97-ABF5-BF31CF7AA4BD}"/>
              </a:ext>
            </a:extLst>
          </p:cNvPr>
          <p:cNvSpPr/>
          <p:nvPr/>
        </p:nvSpPr>
        <p:spPr>
          <a:xfrm>
            <a:off x="11417808" y="2808148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7" name="Rectangle 46">
            <a:hlinkClick r:id="rId23" action="ppaction://hlinksldjump"/>
            <a:extLst>
              <a:ext uri="{FF2B5EF4-FFF2-40B4-BE49-F238E27FC236}">
                <a16:creationId xmlns:a16="http://schemas.microsoft.com/office/drawing/2014/main" id="{FE3F15CA-8FF2-4D8C-813B-2B954B1BB447}"/>
              </a:ext>
            </a:extLst>
          </p:cNvPr>
          <p:cNvSpPr/>
          <p:nvPr/>
        </p:nvSpPr>
        <p:spPr>
          <a:xfrm>
            <a:off x="11417808" y="3504516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9" name="Rectangle 48">
            <a:hlinkClick r:id="rId24" action="ppaction://hlinksldjump"/>
            <a:extLst>
              <a:ext uri="{FF2B5EF4-FFF2-40B4-BE49-F238E27FC236}">
                <a16:creationId xmlns:a16="http://schemas.microsoft.com/office/drawing/2014/main" id="{E583937C-602C-4B27-96CA-A4574720FE50}"/>
              </a:ext>
            </a:extLst>
          </p:cNvPr>
          <p:cNvSpPr/>
          <p:nvPr/>
        </p:nvSpPr>
        <p:spPr>
          <a:xfrm>
            <a:off x="11417808" y="4184671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1" name="Rectangle 50">
            <a:hlinkClick r:id="rId25" action="ppaction://hlinksldjump"/>
            <a:extLst>
              <a:ext uri="{FF2B5EF4-FFF2-40B4-BE49-F238E27FC236}">
                <a16:creationId xmlns:a16="http://schemas.microsoft.com/office/drawing/2014/main" id="{B0130195-A034-41F5-B00A-E82D57E508DF}"/>
              </a:ext>
            </a:extLst>
          </p:cNvPr>
          <p:cNvSpPr/>
          <p:nvPr/>
        </p:nvSpPr>
        <p:spPr>
          <a:xfrm>
            <a:off x="11417808" y="4870022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32" name="Content Placeholder 6">
            <a:extLst>
              <a:ext uri="{FF2B5EF4-FFF2-40B4-BE49-F238E27FC236}">
                <a16:creationId xmlns:a16="http://schemas.microsoft.com/office/drawing/2014/main" id="{A2F518DB-95BD-C84E-B636-36C5E3C3B3CA}"/>
              </a:ext>
            </a:extLst>
          </p:cNvPr>
          <p:cNvPicPr>
            <a:picLocks/>
          </p:cNvPicPr>
          <p:nvPr/>
        </p:nvPicPr>
        <p:blipFill>
          <a:blip r:embed="rId26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3440" y="2808148"/>
            <a:ext cx="2286000" cy="2286000"/>
          </a:xfrm>
          <a:prstGeom prst="rect">
            <a:avLst/>
          </a:prstGeom>
          <a:ln w="38100">
            <a:noFill/>
          </a:ln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EC438E8-250D-EE47-8822-FD125E230AB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Stephen Brown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F8E170-925F-C44E-91F6-87F904D7E968}"/>
              </a:ext>
            </a:extLst>
          </p:cNvPr>
          <p:cNvPicPr>
            <a:picLocks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54"/>
          <a:stretch/>
        </p:blipFill>
        <p:spPr>
          <a:xfrm>
            <a:off x="1511159" y="2808400"/>
            <a:ext cx="2286000" cy="2286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D6D7CEA-D38E-AC4B-BF52-EBFB8CE01E5B}"/>
              </a:ext>
            </a:extLst>
          </p:cNvPr>
          <p:cNvPicPr>
            <a:picLocks/>
          </p:cNvPicPr>
          <p:nvPr/>
        </p:nvPicPr>
        <p:blipFill>
          <a:blip r:embed="rId28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000" y="2808400"/>
            <a:ext cx="2286000" cy="2286000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4092053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F261C-5ED7-4AA1-8A2A-23D31F021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0B3D91"/>
                </a:solidFill>
                <a:latin typeface="Arial"/>
                <a:cs typeface="Arial"/>
              </a:rPr>
              <a:t>Lunar Lander</a:t>
            </a:r>
            <a:endParaRPr lang="en-US">
              <a:solidFill>
                <a:srgbClr val="0B3D9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2070E-89C7-4A98-8F76-1059A9BB143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Arial"/>
                <a:cs typeface="Arial"/>
              </a:rPr>
              <a:t>Apollo Landing Gear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5B60DA0-F08D-465A-8D9B-90A30A32C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6799" y="1854666"/>
            <a:ext cx="3474720" cy="40777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dirty="0"/>
              <a:t>Sensors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8AD694F-5563-44DB-A397-52460E6E18C6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Arial"/>
                <a:cs typeface="Arial"/>
              </a:rPr>
              <a:t>Payload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60460-5ED7-4D26-B8C8-B79400BCF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13</a:t>
            </a:r>
          </a:p>
        </p:txBody>
      </p:sp>
      <p:pic>
        <p:nvPicPr>
          <p:cNvPr id="5" name="Content Placeholder 2" descr="Users">
            <a:extLst>
              <a:ext uri="{FF2B5EF4-FFF2-40B4-BE49-F238E27FC236}">
                <a16:creationId xmlns:a16="http://schemas.microsoft.com/office/drawing/2014/main" id="{84E2BBD8-5DF6-4A2C-BC09-AB2E710EA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7808" y="707866"/>
            <a:ext cx="640080" cy="640080"/>
          </a:xfrm>
          <a:prstGeom prst="rect">
            <a:avLst/>
          </a:prstGeom>
        </p:spPr>
      </p:pic>
      <p:pic>
        <p:nvPicPr>
          <p:cNvPr id="19" name="Graphic 18" descr="Rocket">
            <a:extLst>
              <a:ext uri="{FF2B5EF4-FFF2-40B4-BE49-F238E27FC236}">
                <a16:creationId xmlns:a16="http://schemas.microsoft.com/office/drawing/2014/main" id="{A8A2BBA3-4424-4A58-AC85-85A7A6AE2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17808" y="76523"/>
            <a:ext cx="640080" cy="640080"/>
          </a:xfrm>
          <a:prstGeom prst="rect">
            <a:avLst/>
          </a:prstGeom>
        </p:spPr>
      </p:pic>
      <p:pic>
        <p:nvPicPr>
          <p:cNvPr id="23" name="Graphic 22" descr="Telescope">
            <a:extLst>
              <a:ext uri="{FF2B5EF4-FFF2-40B4-BE49-F238E27FC236}">
                <a16:creationId xmlns:a16="http://schemas.microsoft.com/office/drawing/2014/main" id="{870209CB-EF9F-4F6E-83CC-12B65BC3D9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17808" y="1404234"/>
            <a:ext cx="640080" cy="640080"/>
          </a:xfrm>
          <a:prstGeom prst="rect">
            <a:avLst/>
          </a:prstGeom>
        </p:spPr>
      </p:pic>
      <p:pic>
        <p:nvPicPr>
          <p:cNvPr id="27" name="Graphic 26" descr="Clipboard Checked">
            <a:extLst>
              <a:ext uri="{FF2B5EF4-FFF2-40B4-BE49-F238E27FC236}">
                <a16:creationId xmlns:a16="http://schemas.microsoft.com/office/drawing/2014/main" id="{EE0E9597-23DF-4329-BB81-F1951E4D8D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17808" y="2796970"/>
            <a:ext cx="640080" cy="640080"/>
          </a:xfrm>
          <a:prstGeom prst="rect">
            <a:avLst/>
          </a:prstGeom>
        </p:spPr>
      </p:pic>
      <p:pic>
        <p:nvPicPr>
          <p:cNvPr id="29" name="Graphic 28" descr="Flowchart">
            <a:extLst>
              <a:ext uri="{FF2B5EF4-FFF2-40B4-BE49-F238E27FC236}">
                <a16:creationId xmlns:a16="http://schemas.microsoft.com/office/drawing/2014/main" id="{1B06226E-F68D-4A67-B616-5E9BC96553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17808" y="3493338"/>
            <a:ext cx="640080" cy="640080"/>
          </a:xfrm>
          <a:prstGeom prst="rect">
            <a:avLst/>
          </a:prstGeom>
        </p:spPr>
      </p:pic>
      <p:pic>
        <p:nvPicPr>
          <p:cNvPr id="31" name="Graphic 30" descr="Future">
            <a:extLst>
              <a:ext uri="{FF2B5EF4-FFF2-40B4-BE49-F238E27FC236}">
                <a16:creationId xmlns:a16="http://schemas.microsoft.com/office/drawing/2014/main" id="{2638694E-72BC-4CFA-B4A4-9A1DB1E7B9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417808" y="4189706"/>
            <a:ext cx="640080" cy="640080"/>
          </a:xfrm>
          <a:prstGeom prst="rect">
            <a:avLst/>
          </a:prstGeom>
        </p:spPr>
      </p:pic>
      <p:pic>
        <p:nvPicPr>
          <p:cNvPr id="33" name="Graphic 32" descr="Question Mark">
            <a:extLst>
              <a:ext uri="{FF2B5EF4-FFF2-40B4-BE49-F238E27FC236}">
                <a16:creationId xmlns:a16="http://schemas.microsoft.com/office/drawing/2014/main" id="{E03B4BAB-A5AB-4F0B-A98C-4358C97B7B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417808" y="4886074"/>
            <a:ext cx="640080" cy="640080"/>
          </a:xfrm>
          <a:prstGeom prst="rect">
            <a:avLst/>
          </a:prstGeom>
        </p:spPr>
      </p:pic>
      <p:pic>
        <p:nvPicPr>
          <p:cNvPr id="35" name="Graphic 34" descr="Books">
            <a:extLst>
              <a:ext uri="{FF2B5EF4-FFF2-40B4-BE49-F238E27FC236}">
                <a16:creationId xmlns:a16="http://schemas.microsoft.com/office/drawing/2014/main" id="{69DAC146-75FB-41D7-ADAD-34DDB9670B8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417808" y="2100602"/>
            <a:ext cx="640080" cy="640080"/>
          </a:xfrm>
          <a:prstGeom prst="rect">
            <a:avLst/>
          </a:prstGeom>
        </p:spPr>
      </p:pic>
      <p:sp>
        <p:nvSpPr>
          <p:cNvPr id="37" name="Rectangle 36">
            <a:hlinkClick r:id="rId18" action="ppaction://hlinksldjump"/>
            <a:extLst>
              <a:ext uri="{FF2B5EF4-FFF2-40B4-BE49-F238E27FC236}">
                <a16:creationId xmlns:a16="http://schemas.microsoft.com/office/drawing/2014/main" id="{6534E249-5A4C-454D-A13F-01454635B8A0}"/>
              </a:ext>
            </a:extLst>
          </p:cNvPr>
          <p:cNvSpPr/>
          <p:nvPr/>
        </p:nvSpPr>
        <p:spPr>
          <a:xfrm>
            <a:off x="11417808" y="7652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9" name="Rectangle 38">
            <a:hlinkClick r:id="rId19" action="ppaction://hlinksldjump"/>
            <a:extLst>
              <a:ext uri="{FF2B5EF4-FFF2-40B4-BE49-F238E27FC236}">
                <a16:creationId xmlns:a16="http://schemas.microsoft.com/office/drawing/2014/main" id="{2F68C9DA-68B8-41FA-9058-7B310DC89B9A}"/>
              </a:ext>
            </a:extLst>
          </p:cNvPr>
          <p:cNvSpPr/>
          <p:nvPr/>
        </p:nvSpPr>
        <p:spPr>
          <a:xfrm>
            <a:off x="11417808" y="72727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1" name="Rectangle 40">
            <a:hlinkClick r:id="rId20" action="ppaction://hlinksldjump"/>
            <a:extLst>
              <a:ext uri="{FF2B5EF4-FFF2-40B4-BE49-F238E27FC236}">
                <a16:creationId xmlns:a16="http://schemas.microsoft.com/office/drawing/2014/main" id="{A2021B8F-D60C-4D97-8E0E-F17693AF591D}"/>
              </a:ext>
            </a:extLst>
          </p:cNvPr>
          <p:cNvSpPr/>
          <p:nvPr/>
        </p:nvSpPr>
        <p:spPr>
          <a:xfrm>
            <a:off x="11417808" y="1382980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3" name="Rectangle 42">
            <a:hlinkClick r:id="rId21" action="ppaction://hlinksldjump"/>
            <a:extLst>
              <a:ext uri="{FF2B5EF4-FFF2-40B4-BE49-F238E27FC236}">
                <a16:creationId xmlns:a16="http://schemas.microsoft.com/office/drawing/2014/main" id="{53767A96-15E4-492F-B019-8315941B4736}"/>
              </a:ext>
            </a:extLst>
          </p:cNvPr>
          <p:cNvSpPr/>
          <p:nvPr/>
        </p:nvSpPr>
        <p:spPr>
          <a:xfrm>
            <a:off x="11417808" y="2091865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5" name="Rectangle 44">
            <a:hlinkClick r:id="rId22" action="ppaction://hlinksldjump"/>
            <a:extLst>
              <a:ext uri="{FF2B5EF4-FFF2-40B4-BE49-F238E27FC236}">
                <a16:creationId xmlns:a16="http://schemas.microsoft.com/office/drawing/2014/main" id="{D5A03E6D-AEEC-4C97-ABF5-BF31CF7AA4BD}"/>
              </a:ext>
            </a:extLst>
          </p:cNvPr>
          <p:cNvSpPr/>
          <p:nvPr/>
        </p:nvSpPr>
        <p:spPr>
          <a:xfrm>
            <a:off x="11417808" y="2808148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7" name="Rectangle 46">
            <a:hlinkClick r:id="rId23" action="ppaction://hlinksldjump"/>
            <a:extLst>
              <a:ext uri="{FF2B5EF4-FFF2-40B4-BE49-F238E27FC236}">
                <a16:creationId xmlns:a16="http://schemas.microsoft.com/office/drawing/2014/main" id="{FE3F15CA-8FF2-4D8C-813B-2B954B1BB447}"/>
              </a:ext>
            </a:extLst>
          </p:cNvPr>
          <p:cNvSpPr/>
          <p:nvPr/>
        </p:nvSpPr>
        <p:spPr>
          <a:xfrm>
            <a:off x="11417808" y="3504516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9" name="Rectangle 48">
            <a:hlinkClick r:id="rId24" action="ppaction://hlinksldjump"/>
            <a:extLst>
              <a:ext uri="{FF2B5EF4-FFF2-40B4-BE49-F238E27FC236}">
                <a16:creationId xmlns:a16="http://schemas.microsoft.com/office/drawing/2014/main" id="{E583937C-602C-4B27-96CA-A4574720FE50}"/>
              </a:ext>
            </a:extLst>
          </p:cNvPr>
          <p:cNvSpPr/>
          <p:nvPr/>
        </p:nvSpPr>
        <p:spPr>
          <a:xfrm>
            <a:off x="11417808" y="4184671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1" name="Rectangle 50">
            <a:hlinkClick r:id="rId25" action="ppaction://hlinksldjump"/>
            <a:extLst>
              <a:ext uri="{FF2B5EF4-FFF2-40B4-BE49-F238E27FC236}">
                <a16:creationId xmlns:a16="http://schemas.microsoft.com/office/drawing/2014/main" id="{B0130195-A034-41F5-B00A-E82D57E508DF}"/>
              </a:ext>
            </a:extLst>
          </p:cNvPr>
          <p:cNvSpPr/>
          <p:nvPr/>
        </p:nvSpPr>
        <p:spPr>
          <a:xfrm>
            <a:off x="11417808" y="4870022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32" name="Content Placeholder 6">
            <a:extLst>
              <a:ext uri="{FF2B5EF4-FFF2-40B4-BE49-F238E27FC236}">
                <a16:creationId xmlns:a16="http://schemas.microsoft.com/office/drawing/2014/main" id="{A2F518DB-95BD-C84E-B636-36C5E3C3B3CA}"/>
              </a:ext>
            </a:extLst>
          </p:cNvPr>
          <p:cNvPicPr>
            <a:picLocks/>
          </p:cNvPicPr>
          <p:nvPr/>
        </p:nvPicPr>
        <p:blipFill>
          <a:blip r:embed="rId26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3440" y="2808148"/>
            <a:ext cx="2286000" cy="2286000"/>
          </a:xfrm>
          <a:prstGeom prst="rect">
            <a:avLst/>
          </a:prstGeom>
          <a:ln w="38100">
            <a:noFill/>
          </a:ln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EC438E8-250D-EE47-8822-FD125E230AB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/>
              <a:t>Stephen Brown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6B671F1-1C97-C446-A588-91ACBBAB0AB2}"/>
              </a:ext>
            </a:extLst>
          </p:cNvPr>
          <p:cNvPicPr>
            <a:picLocks/>
          </p:cNvPicPr>
          <p:nvPr/>
        </p:nvPicPr>
        <p:blipFill>
          <a:blip r:embed="rId27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1159" y="2808148"/>
            <a:ext cx="2286000" cy="2286000"/>
          </a:xfrm>
          <a:prstGeom prst="rect">
            <a:avLst/>
          </a:prstGeom>
          <a:ln w="38100">
            <a:noFill/>
          </a:ln>
        </p:spPr>
      </p:pic>
      <p:pic>
        <p:nvPicPr>
          <p:cNvPr id="36" name="Picture 35" descr="A picture containing sitting, holding, person, front&#10;&#10;Description automatically generated">
            <a:extLst>
              <a:ext uri="{FF2B5EF4-FFF2-40B4-BE49-F238E27FC236}">
                <a16:creationId xmlns:a16="http://schemas.microsoft.com/office/drawing/2014/main" id="{EFB367AF-67C8-B944-A70F-CD3D4C83E37E}"/>
              </a:ext>
            </a:extLst>
          </p:cNvPr>
          <p:cNvPicPr>
            <a:picLocks/>
          </p:cNvPicPr>
          <p:nvPr/>
        </p:nvPicPr>
        <p:blipFill>
          <a:blip r:embed="rId2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796970"/>
            <a:ext cx="2286000" cy="2286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30928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F261C-5ED7-4AA1-8A2A-23D31F021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0B3D91"/>
                </a:solidFill>
                <a:latin typeface="Arial"/>
                <a:cs typeface="Arial"/>
              </a:rPr>
              <a:t>Lunar Lander</a:t>
            </a:r>
            <a:endParaRPr lang="en-US">
              <a:solidFill>
                <a:srgbClr val="0B3D9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2070E-89C7-4A98-8F76-1059A9BB143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>
                <a:latin typeface="Arial"/>
                <a:cs typeface="Arial"/>
              </a:rPr>
              <a:t>Apollo Landing Gear</a:t>
            </a:r>
            <a:endParaRPr lang="en-US"/>
          </a:p>
          <a:p>
            <a:pPr lvl="1"/>
            <a:endParaRPr lang="en-US"/>
          </a:p>
          <a:p>
            <a:pPr lvl="1"/>
            <a:endParaRPr lang="en-US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5B60DA0-F08D-465A-8D9B-90A30A32C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6799" y="1854666"/>
            <a:ext cx="3474720" cy="40777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/>
              <a:t>Sensors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8AD694F-5563-44DB-A397-52460E6E18C6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>
                <a:latin typeface="Arial"/>
                <a:cs typeface="Arial"/>
              </a:rPr>
              <a:t>Payload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60460-5ED7-4D26-B8C8-B79400BCF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13</a:t>
            </a:r>
          </a:p>
          <a:p>
            <a:endParaRPr lang="en-US"/>
          </a:p>
        </p:txBody>
      </p:sp>
      <p:pic>
        <p:nvPicPr>
          <p:cNvPr id="5" name="Content Placeholder 2" descr="Users">
            <a:extLst>
              <a:ext uri="{FF2B5EF4-FFF2-40B4-BE49-F238E27FC236}">
                <a16:creationId xmlns:a16="http://schemas.microsoft.com/office/drawing/2014/main" id="{84E2BBD8-5DF6-4A2C-BC09-AB2E710EA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7808" y="707866"/>
            <a:ext cx="640080" cy="640080"/>
          </a:xfrm>
          <a:prstGeom prst="rect">
            <a:avLst/>
          </a:prstGeom>
        </p:spPr>
      </p:pic>
      <p:pic>
        <p:nvPicPr>
          <p:cNvPr id="19" name="Graphic 18" descr="Rocket">
            <a:extLst>
              <a:ext uri="{FF2B5EF4-FFF2-40B4-BE49-F238E27FC236}">
                <a16:creationId xmlns:a16="http://schemas.microsoft.com/office/drawing/2014/main" id="{A8A2BBA3-4424-4A58-AC85-85A7A6AE2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17808" y="76523"/>
            <a:ext cx="640080" cy="640080"/>
          </a:xfrm>
          <a:prstGeom prst="rect">
            <a:avLst/>
          </a:prstGeom>
        </p:spPr>
      </p:pic>
      <p:pic>
        <p:nvPicPr>
          <p:cNvPr id="23" name="Graphic 22" descr="Telescope">
            <a:extLst>
              <a:ext uri="{FF2B5EF4-FFF2-40B4-BE49-F238E27FC236}">
                <a16:creationId xmlns:a16="http://schemas.microsoft.com/office/drawing/2014/main" id="{870209CB-EF9F-4F6E-83CC-12B65BC3D9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17808" y="1404234"/>
            <a:ext cx="640080" cy="640080"/>
          </a:xfrm>
          <a:prstGeom prst="rect">
            <a:avLst/>
          </a:prstGeom>
        </p:spPr>
      </p:pic>
      <p:pic>
        <p:nvPicPr>
          <p:cNvPr id="27" name="Graphic 26" descr="Clipboard Checked">
            <a:extLst>
              <a:ext uri="{FF2B5EF4-FFF2-40B4-BE49-F238E27FC236}">
                <a16:creationId xmlns:a16="http://schemas.microsoft.com/office/drawing/2014/main" id="{EE0E9597-23DF-4329-BB81-F1951E4D8D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17808" y="2796970"/>
            <a:ext cx="640080" cy="640080"/>
          </a:xfrm>
          <a:prstGeom prst="rect">
            <a:avLst/>
          </a:prstGeom>
        </p:spPr>
      </p:pic>
      <p:pic>
        <p:nvPicPr>
          <p:cNvPr id="29" name="Graphic 28" descr="Flowchart">
            <a:extLst>
              <a:ext uri="{FF2B5EF4-FFF2-40B4-BE49-F238E27FC236}">
                <a16:creationId xmlns:a16="http://schemas.microsoft.com/office/drawing/2014/main" id="{1B06226E-F68D-4A67-B616-5E9BC96553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17808" y="3493338"/>
            <a:ext cx="640080" cy="640080"/>
          </a:xfrm>
          <a:prstGeom prst="rect">
            <a:avLst/>
          </a:prstGeom>
        </p:spPr>
      </p:pic>
      <p:pic>
        <p:nvPicPr>
          <p:cNvPr id="31" name="Graphic 30" descr="Future">
            <a:extLst>
              <a:ext uri="{FF2B5EF4-FFF2-40B4-BE49-F238E27FC236}">
                <a16:creationId xmlns:a16="http://schemas.microsoft.com/office/drawing/2014/main" id="{2638694E-72BC-4CFA-B4A4-9A1DB1E7B9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417808" y="4189706"/>
            <a:ext cx="640080" cy="640080"/>
          </a:xfrm>
          <a:prstGeom prst="rect">
            <a:avLst/>
          </a:prstGeom>
        </p:spPr>
      </p:pic>
      <p:pic>
        <p:nvPicPr>
          <p:cNvPr id="33" name="Graphic 32" descr="Question Mark">
            <a:extLst>
              <a:ext uri="{FF2B5EF4-FFF2-40B4-BE49-F238E27FC236}">
                <a16:creationId xmlns:a16="http://schemas.microsoft.com/office/drawing/2014/main" id="{E03B4BAB-A5AB-4F0B-A98C-4358C97B7B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417808" y="4886074"/>
            <a:ext cx="640080" cy="640080"/>
          </a:xfrm>
          <a:prstGeom prst="rect">
            <a:avLst/>
          </a:prstGeom>
        </p:spPr>
      </p:pic>
      <p:pic>
        <p:nvPicPr>
          <p:cNvPr id="35" name="Graphic 34" descr="Books">
            <a:extLst>
              <a:ext uri="{FF2B5EF4-FFF2-40B4-BE49-F238E27FC236}">
                <a16:creationId xmlns:a16="http://schemas.microsoft.com/office/drawing/2014/main" id="{69DAC146-75FB-41D7-ADAD-34DDB9670B8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417808" y="2100602"/>
            <a:ext cx="640080" cy="640080"/>
          </a:xfrm>
          <a:prstGeom prst="rect">
            <a:avLst/>
          </a:prstGeom>
        </p:spPr>
      </p:pic>
      <p:sp>
        <p:nvSpPr>
          <p:cNvPr id="37" name="Rectangle 36">
            <a:hlinkClick r:id="rId18" action="ppaction://hlinksldjump"/>
            <a:extLst>
              <a:ext uri="{FF2B5EF4-FFF2-40B4-BE49-F238E27FC236}">
                <a16:creationId xmlns:a16="http://schemas.microsoft.com/office/drawing/2014/main" id="{6534E249-5A4C-454D-A13F-01454635B8A0}"/>
              </a:ext>
            </a:extLst>
          </p:cNvPr>
          <p:cNvSpPr/>
          <p:nvPr/>
        </p:nvSpPr>
        <p:spPr>
          <a:xfrm>
            <a:off x="11417808" y="7652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9" name="Rectangle 38">
            <a:hlinkClick r:id="rId19" action="ppaction://hlinksldjump"/>
            <a:extLst>
              <a:ext uri="{FF2B5EF4-FFF2-40B4-BE49-F238E27FC236}">
                <a16:creationId xmlns:a16="http://schemas.microsoft.com/office/drawing/2014/main" id="{2F68C9DA-68B8-41FA-9058-7B310DC89B9A}"/>
              </a:ext>
            </a:extLst>
          </p:cNvPr>
          <p:cNvSpPr/>
          <p:nvPr/>
        </p:nvSpPr>
        <p:spPr>
          <a:xfrm>
            <a:off x="11417808" y="72727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1" name="Rectangle 40">
            <a:hlinkClick r:id="rId20" action="ppaction://hlinksldjump"/>
            <a:extLst>
              <a:ext uri="{FF2B5EF4-FFF2-40B4-BE49-F238E27FC236}">
                <a16:creationId xmlns:a16="http://schemas.microsoft.com/office/drawing/2014/main" id="{A2021B8F-D60C-4D97-8E0E-F17693AF591D}"/>
              </a:ext>
            </a:extLst>
          </p:cNvPr>
          <p:cNvSpPr/>
          <p:nvPr/>
        </p:nvSpPr>
        <p:spPr>
          <a:xfrm>
            <a:off x="11417808" y="1382980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3" name="Rectangle 42">
            <a:hlinkClick r:id="rId21" action="ppaction://hlinksldjump"/>
            <a:extLst>
              <a:ext uri="{FF2B5EF4-FFF2-40B4-BE49-F238E27FC236}">
                <a16:creationId xmlns:a16="http://schemas.microsoft.com/office/drawing/2014/main" id="{53767A96-15E4-492F-B019-8315941B4736}"/>
              </a:ext>
            </a:extLst>
          </p:cNvPr>
          <p:cNvSpPr/>
          <p:nvPr/>
        </p:nvSpPr>
        <p:spPr>
          <a:xfrm>
            <a:off x="11417808" y="2091865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5" name="Rectangle 44">
            <a:hlinkClick r:id="rId22" action="ppaction://hlinksldjump"/>
            <a:extLst>
              <a:ext uri="{FF2B5EF4-FFF2-40B4-BE49-F238E27FC236}">
                <a16:creationId xmlns:a16="http://schemas.microsoft.com/office/drawing/2014/main" id="{D5A03E6D-AEEC-4C97-ABF5-BF31CF7AA4BD}"/>
              </a:ext>
            </a:extLst>
          </p:cNvPr>
          <p:cNvSpPr/>
          <p:nvPr/>
        </p:nvSpPr>
        <p:spPr>
          <a:xfrm>
            <a:off x="11417808" y="2808148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7" name="Rectangle 46">
            <a:hlinkClick r:id="rId23" action="ppaction://hlinksldjump"/>
            <a:extLst>
              <a:ext uri="{FF2B5EF4-FFF2-40B4-BE49-F238E27FC236}">
                <a16:creationId xmlns:a16="http://schemas.microsoft.com/office/drawing/2014/main" id="{FE3F15CA-8FF2-4D8C-813B-2B954B1BB447}"/>
              </a:ext>
            </a:extLst>
          </p:cNvPr>
          <p:cNvSpPr/>
          <p:nvPr/>
        </p:nvSpPr>
        <p:spPr>
          <a:xfrm>
            <a:off x="11417808" y="3504516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9" name="Rectangle 48">
            <a:hlinkClick r:id="rId24" action="ppaction://hlinksldjump"/>
            <a:extLst>
              <a:ext uri="{FF2B5EF4-FFF2-40B4-BE49-F238E27FC236}">
                <a16:creationId xmlns:a16="http://schemas.microsoft.com/office/drawing/2014/main" id="{E583937C-602C-4B27-96CA-A4574720FE50}"/>
              </a:ext>
            </a:extLst>
          </p:cNvPr>
          <p:cNvSpPr/>
          <p:nvPr/>
        </p:nvSpPr>
        <p:spPr>
          <a:xfrm>
            <a:off x="11417808" y="4184671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1" name="Rectangle 50">
            <a:hlinkClick r:id="rId25" action="ppaction://hlinksldjump"/>
            <a:extLst>
              <a:ext uri="{FF2B5EF4-FFF2-40B4-BE49-F238E27FC236}">
                <a16:creationId xmlns:a16="http://schemas.microsoft.com/office/drawing/2014/main" id="{B0130195-A034-41F5-B00A-E82D57E508DF}"/>
              </a:ext>
            </a:extLst>
          </p:cNvPr>
          <p:cNvSpPr/>
          <p:nvPr/>
        </p:nvSpPr>
        <p:spPr>
          <a:xfrm>
            <a:off x="11417808" y="4870022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32" name="Content Placeholder 6">
            <a:extLst>
              <a:ext uri="{FF2B5EF4-FFF2-40B4-BE49-F238E27FC236}">
                <a16:creationId xmlns:a16="http://schemas.microsoft.com/office/drawing/2014/main" id="{A2F518DB-95BD-C84E-B636-36C5E3C3B3CA}"/>
              </a:ext>
            </a:extLst>
          </p:cNvPr>
          <p:cNvPicPr>
            <a:picLocks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7" t="2830" r="32266" b="1016"/>
          <a:stretch/>
        </p:blipFill>
        <p:spPr>
          <a:xfrm>
            <a:off x="8473440" y="2808148"/>
            <a:ext cx="2286000" cy="2286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EC438E8-250D-EE47-8822-FD125E230AB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/>
              <a:t>Stephen Brown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25475B2-FA33-4842-BBAA-A91DE7986FA2}"/>
              </a:ext>
            </a:extLst>
          </p:cNvPr>
          <p:cNvPicPr>
            <a:picLocks/>
          </p:cNvPicPr>
          <p:nvPr/>
        </p:nvPicPr>
        <p:blipFill>
          <a:blip r:embed="rId27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8760" y="2808148"/>
            <a:ext cx="2286000" cy="2286000"/>
          </a:xfrm>
          <a:prstGeom prst="rect">
            <a:avLst/>
          </a:prstGeom>
          <a:ln w="38100">
            <a:noFill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CC9F0F7-102F-5B49-9988-D7644151CA0A}"/>
              </a:ext>
            </a:extLst>
          </p:cNvPr>
          <p:cNvPicPr>
            <a:picLocks/>
          </p:cNvPicPr>
          <p:nvPr/>
        </p:nvPicPr>
        <p:blipFill>
          <a:blip r:embed="rId28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000" y="2796970"/>
            <a:ext cx="2286000" cy="2286000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213449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F261C-5ED7-4AA1-8A2A-23D31F021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0B3D91"/>
                </a:solidFill>
                <a:latin typeface="Arial"/>
                <a:cs typeface="Arial"/>
              </a:rPr>
              <a:t>Space Environment</a:t>
            </a:r>
            <a:endParaRPr lang="en-US">
              <a:solidFill>
                <a:srgbClr val="0B3D9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2070E-89C7-4A98-8F76-1059A9BB1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33360" y="1854666"/>
            <a:ext cx="3474720" cy="4057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Arial"/>
                <a:cs typeface="Arial"/>
              </a:rPr>
              <a:t>Extreme Temperatures </a:t>
            </a:r>
          </a:p>
          <a:p>
            <a:pPr marL="0" indent="0" algn="ctr"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036EBD-BEF1-4DF4-B145-B09CA516437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“Sand-Blasting” due to regolith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60460-5ED7-4D26-B8C8-B79400BCF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14</a:t>
            </a:r>
          </a:p>
        </p:txBody>
      </p:sp>
      <p:pic>
        <p:nvPicPr>
          <p:cNvPr id="5" name="Content Placeholder 2" descr="Users">
            <a:extLst>
              <a:ext uri="{FF2B5EF4-FFF2-40B4-BE49-F238E27FC236}">
                <a16:creationId xmlns:a16="http://schemas.microsoft.com/office/drawing/2014/main" id="{DFAB2AFE-E5C6-4BCB-8E91-869679AD2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7808" y="707866"/>
            <a:ext cx="640080" cy="640080"/>
          </a:xfrm>
          <a:prstGeom prst="rect">
            <a:avLst/>
          </a:prstGeom>
        </p:spPr>
      </p:pic>
      <p:pic>
        <p:nvPicPr>
          <p:cNvPr id="19" name="Graphic 18" descr="Rocket">
            <a:extLst>
              <a:ext uri="{FF2B5EF4-FFF2-40B4-BE49-F238E27FC236}">
                <a16:creationId xmlns:a16="http://schemas.microsoft.com/office/drawing/2014/main" id="{759F51B2-01DB-400D-A466-A75486172C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17808" y="76523"/>
            <a:ext cx="640080" cy="640080"/>
          </a:xfrm>
          <a:prstGeom prst="rect">
            <a:avLst/>
          </a:prstGeom>
        </p:spPr>
      </p:pic>
      <p:pic>
        <p:nvPicPr>
          <p:cNvPr id="23" name="Graphic 22" descr="Telescope">
            <a:extLst>
              <a:ext uri="{FF2B5EF4-FFF2-40B4-BE49-F238E27FC236}">
                <a16:creationId xmlns:a16="http://schemas.microsoft.com/office/drawing/2014/main" id="{B63E1A59-BBE5-4D28-BF89-BC1F0797BF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17808" y="1404234"/>
            <a:ext cx="640080" cy="640080"/>
          </a:xfrm>
          <a:prstGeom prst="rect">
            <a:avLst/>
          </a:prstGeom>
        </p:spPr>
      </p:pic>
      <p:pic>
        <p:nvPicPr>
          <p:cNvPr id="27" name="Graphic 26" descr="Clipboard Checked">
            <a:extLst>
              <a:ext uri="{FF2B5EF4-FFF2-40B4-BE49-F238E27FC236}">
                <a16:creationId xmlns:a16="http://schemas.microsoft.com/office/drawing/2014/main" id="{DEBC5204-5E86-4E47-8B59-CE9A3AF252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17808" y="2796970"/>
            <a:ext cx="640080" cy="640080"/>
          </a:xfrm>
          <a:prstGeom prst="rect">
            <a:avLst/>
          </a:prstGeom>
        </p:spPr>
      </p:pic>
      <p:pic>
        <p:nvPicPr>
          <p:cNvPr id="29" name="Graphic 28" descr="Flowchart">
            <a:extLst>
              <a:ext uri="{FF2B5EF4-FFF2-40B4-BE49-F238E27FC236}">
                <a16:creationId xmlns:a16="http://schemas.microsoft.com/office/drawing/2014/main" id="{C82DE45F-81FE-464B-B5BB-BA8A00871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17808" y="3493338"/>
            <a:ext cx="640080" cy="640080"/>
          </a:xfrm>
          <a:prstGeom prst="rect">
            <a:avLst/>
          </a:prstGeom>
        </p:spPr>
      </p:pic>
      <p:pic>
        <p:nvPicPr>
          <p:cNvPr id="31" name="Graphic 30" descr="Future">
            <a:extLst>
              <a:ext uri="{FF2B5EF4-FFF2-40B4-BE49-F238E27FC236}">
                <a16:creationId xmlns:a16="http://schemas.microsoft.com/office/drawing/2014/main" id="{05D5D50B-D987-4D75-A3B1-186B6F2F48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417808" y="4189706"/>
            <a:ext cx="640080" cy="640080"/>
          </a:xfrm>
          <a:prstGeom prst="rect">
            <a:avLst/>
          </a:prstGeom>
        </p:spPr>
      </p:pic>
      <p:pic>
        <p:nvPicPr>
          <p:cNvPr id="33" name="Graphic 32" descr="Question Mark">
            <a:extLst>
              <a:ext uri="{FF2B5EF4-FFF2-40B4-BE49-F238E27FC236}">
                <a16:creationId xmlns:a16="http://schemas.microsoft.com/office/drawing/2014/main" id="{824F8535-1553-4D81-95CD-3DF52A0CD8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417808" y="4886074"/>
            <a:ext cx="640080" cy="640080"/>
          </a:xfrm>
          <a:prstGeom prst="rect">
            <a:avLst/>
          </a:prstGeom>
        </p:spPr>
      </p:pic>
      <p:pic>
        <p:nvPicPr>
          <p:cNvPr id="35" name="Graphic 34" descr="Books">
            <a:extLst>
              <a:ext uri="{FF2B5EF4-FFF2-40B4-BE49-F238E27FC236}">
                <a16:creationId xmlns:a16="http://schemas.microsoft.com/office/drawing/2014/main" id="{35F4943B-6A6A-44B2-8A01-ABBC92D655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417808" y="2100602"/>
            <a:ext cx="640080" cy="640080"/>
          </a:xfrm>
          <a:prstGeom prst="rect">
            <a:avLst/>
          </a:prstGeom>
        </p:spPr>
      </p:pic>
      <p:sp>
        <p:nvSpPr>
          <p:cNvPr id="36" name="Rectangle 35">
            <a:hlinkClick r:id="rId18" action="ppaction://hlinksldjump"/>
            <a:extLst>
              <a:ext uri="{FF2B5EF4-FFF2-40B4-BE49-F238E27FC236}">
                <a16:creationId xmlns:a16="http://schemas.microsoft.com/office/drawing/2014/main" id="{1A4AC27B-356E-42F2-9EEC-1D071237BFE2}"/>
              </a:ext>
            </a:extLst>
          </p:cNvPr>
          <p:cNvSpPr/>
          <p:nvPr/>
        </p:nvSpPr>
        <p:spPr>
          <a:xfrm>
            <a:off x="11417808" y="7652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7" name="Rectangle 36">
            <a:hlinkClick r:id="rId19" action="ppaction://hlinksldjump"/>
            <a:extLst>
              <a:ext uri="{FF2B5EF4-FFF2-40B4-BE49-F238E27FC236}">
                <a16:creationId xmlns:a16="http://schemas.microsoft.com/office/drawing/2014/main" id="{FF2E44A1-F1A2-4B06-9C28-6BECED00689D}"/>
              </a:ext>
            </a:extLst>
          </p:cNvPr>
          <p:cNvSpPr/>
          <p:nvPr/>
        </p:nvSpPr>
        <p:spPr>
          <a:xfrm>
            <a:off x="11417808" y="72727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9" name="Rectangle 38">
            <a:hlinkClick r:id="rId20" action="ppaction://hlinksldjump"/>
            <a:extLst>
              <a:ext uri="{FF2B5EF4-FFF2-40B4-BE49-F238E27FC236}">
                <a16:creationId xmlns:a16="http://schemas.microsoft.com/office/drawing/2014/main" id="{0DE5660E-1648-4A9A-BD42-B4D3A59AC99C}"/>
              </a:ext>
            </a:extLst>
          </p:cNvPr>
          <p:cNvSpPr/>
          <p:nvPr/>
        </p:nvSpPr>
        <p:spPr>
          <a:xfrm>
            <a:off x="11417808" y="1382980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1" name="Rectangle 40">
            <a:hlinkClick r:id="rId21" action="ppaction://hlinksldjump"/>
            <a:extLst>
              <a:ext uri="{FF2B5EF4-FFF2-40B4-BE49-F238E27FC236}">
                <a16:creationId xmlns:a16="http://schemas.microsoft.com/office/drawing/2014/main" id="{D1C483BD-0E17-4B2F-861E-52619231D95F}"/>
              </a:ext>
            </a:extLst>
          </p:cNvPr>
          <p:cNvSpPr/>
          <p:nvPr/>
        </p:nvSpPr>
        <p:spPr>
          <a:xfrm>
            <a:off x="11417808" y="2091865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3" name="Rectangle 42">
            <a:hlinkClick r:id="rId22" action="ppaction://hlinksldjump"/>
            <a:extLst>
              <a:ext uri="{FF2B5EF4-FFF2-40B4-BE49-F238E27FC236}">
                <a16:creationId xmlns:a16="http://schemas.microsoft.com/office/drawing/2014/main" id="{060DB9C4-2234-4C2F-BF96-E8B618916183}"/>
              </a:ext>
            </a:extLst>
          </p:cNvPr>
          <p:cNvSpPr/>
          <p:nvPr/>
        </p:nvSpPr>
        <p:spPr>
          <a:xfrm>
            <a:off x="11417808" y="2808148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5" name="Rectangle 44">
            <a:hlinkClick r:id="rId23" action="ppaction://hlinksldjump"/>
            <a:extLst>
              <a:ext uri="{FF2B5EF4-FFF2-40B4-BE49-F238E27FC236}">
                <a16:creationId xmlns:a16="http://schemas.microsoft.com/office/drawing/2014/main" id="{AED11EA9-5482-4210-9CA2-C0C4D2667EBA}"/>
              </a:ext>
            </a:extLst>
          </p:cNvPr>
          <p:cNvSpPr/>
          <p:nvPr/>
        </p:nvSpPr>
        <p:spPr>
          <a:xfrm>
            <a:off x="11417808" y="3504516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7" name="Rectangle 46">
            <a:hlinkClick r:id="rId24" action="ppaction://hlinksldjump"/>
            <a:extLst>
              <a:ext uri="{FF2B5EF4-FFF2-40B4-BE49-F238E27FC236}">
                <a16:creationId xmlns:a16="http://schemas.microsoft.com/office/drawing/2014/main" id="{F769C63C-8079-427C-9873-CFCD333A0622}"/>
              </a:ext>
            </a:extLst>
          </p:cNvPr>
          <p:cNvSpPr/>
          <p:nvPr/>
        </p:nvSpPr>
        <p:spPr>
          <a:xfrm>
            <a:off x="11417808" y="4184671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9" name="Rectangle 48">
            <a:hlinkClick r:id="rId25" action="ppaction://hlinksldjump"/>
            <a:extLst>
              <a:ext uri="{FF2B5EF4-FFF2-40B4-BE49-F238E27FC236}">
                <a16:creationId xmlns:a16="http://schemas.microsoft.com/office/drawing/2014/main" id="{23211250-6117-489C-B8AC-FD046F3755F4}"/>
              </a:ext>
            </a:extLst>
          </p:cNvPr>
          <p:cNvSpPr/>
          <p:nvPr/>
        </p:nvSpPr>
        <p:spPr>
          <a:xfrm>
            <a:off x="11417808" y="4870022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0FE911D-FD7A-49F4-8665-45E308CF9894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Cold Welding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DEC7BE-F6B2-48A0-8F29-400E47B7BA67}"/>
              </a:ext>
            </a:extLst>
          </p:cNvPr>
          <p:cNvPicPr>
            <a:picLocks/>
          </p:cNvPicPr>
          <p:nvPr/>
        </p:nvPicPr>
        <p:blipFill>
          <a:blip r:embed="rId26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000" y="2808148"/>
            <a:ext cx="2286000" cy="2286000"/>
          </a:xfrm>
          <a:prstGeom prst="rect">
            <a:avLst/>
          </a:prstGeom>
          <a:ln w="38100">
            <a:noFill/>
          </a:ln>
        </p:spPr>
      </p:pic>
      <p:sp>
        <p:nvSpPr>
          <p:cNvPr id="34" name="Content Placeholder 10">
            <a:extLst>
              <a:ext uri="{FF2B5EF4-FFF2-40B4-BE49-F238E27FC236}">
                <a16:creationId xmlns:a16="http://schemas.microsoft.com/office/drawing/2014/main" id="{930ED579-EBC4-40D9-9002-DD7CE1CC11E1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Stephen Brown</a:t>
            </a:r>
            <a:endParaRPr lang="en-US" dirty="0"/>
          </a:p>
        </p:txBody>
      </p:sp>
      <p:pic>
        <p:nvPicPr>
          <p:cNvPr id="20" name="Picture 19" descr="A picture containing small, sitting, dark, holding&#10;&#10;Description automatically generated">
            <a:extLst>
              <a:ext uri="{FF2B5EF4-FFF2-40B4-BE49-F238E27FC236}">
                <a16:creationId xmlns:a16="http://schemas.microsoft.com/office/drawing/2014/main" id="{FFCEC816-186D-4875-BDC9-567DA93F136C}"/>
              </a:ext>
            </a:extLst>
          </p:cNvPr>
          <p:cNvPicPr>
            <a:picLocks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7" t="82" r="23076" b="4013"/>
          <a:stretch/>
        </p:blipFill>
        <p:spPr>
          <a:xfrm>
            <a:off x="1432560" y="2809182"/>
            <a:ext cx="2286000" cy="2286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1C40493-74F5-E94A-94C5-BD68421B465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4F161E5-3E99-4948-AE80-6B2573F14D3A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0768" y="2807208"/>
            <a:ext cx="2286000" cy="2286000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2936754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2070E-89C7-4A98-8F76-1059A9BB1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33360" y="1854666"/>
            <a:ext cx="3474720" cy="4057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>
                <a:latin typeface="Arial"/>
                <a:cs typeface="Arial"/>
              </a:rPr>
              <a:t>Extreme Temperatures </a:t>
            </a:r>
          </a:p>
          <a:p>
            <a:pPr marL="0" indent="0" algn="ctr">
              <a:buNone/>
            </a:pPr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endParaRPr lang="en-US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036EBD-BEF1-4DF4-B145-B09CA516437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/>
              <a:t>“Sand-Blasting” due to regolith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60460-5ED7-4D26-B8C8-B79400BCF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14</a:t>
            </a:r>
          </a:p>
        </p:txBody>
      </p:sp>
      <p:pic>
        <p:nvPicPr>
          <p:cNvPr id="5" name="Content Placeholder 2" descr="Users">
            <a:extLst>
              <a:ext uri="{FF2B5EF4-FFF2-40B4-BE49-F238E27FC236}">
                <a16:creationId xmlns:a16="http://schemas.microsoft.com/office/drawing/2014/main" id="{DFAB2AFE-E5C6-4BCB-8E91-869679AD2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7808" y="707866"/>
            <a:ext cx="640080" cy="640080"/>
          </a:xfrm>
          <a:prstGeom prst="rect">
            <a:avLst/>
          </a:prstGeom>
        </p:spPr>
      </p:pic>
      <p:pic>
        <p:nvPicPr>
          <p:cNvPr id="19" name="Graphic 18" descr="Rocket">
            <a:extLst>
              <a:ext uri="{FF2B5EF4-FFF2-40B4-BE49-F238E27FC236}">
                <a16:creationId xmlns:a16="http://schemas.microsoft.com/office/drawing/2014/main" id="{759F51B2-01DB-400D-A466-A75486172C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17808" y="76523"/>
            <a:ext cx="640080" cy="640080"/>
          </a:xfrm>
          <a:prstGeom prst="rect">
            <a:avLst/>
          </a:prstGeom>
        </p:spPr>
      </p:pic>
      <p:pic>
        <p:nvPicPr>
          <p:cNvPr id="23" name="Graphic 22" descr="Telescope">
            <a:extLst>
              <a:ext uri="{FF2B5EF4-FFF2-40B4-BE49-F238E27FC236}">
                <a16:creationId xmlns:a16="http://schemas.microsoft.com/office/drawing/2014/main" id="{B63E1A59-BBE5-4D28-BF89-BC1F0797BF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17808" y="1404234"/>
            <a:ext cx="640080" cy="640080"/>
          </a:xfrm>
          <a:prstGeom prst="rect">
            <a:avLst/>
          </a:prstGeom>
        </p:spPr>
      </p:pic>
      <p:pic>
        <p:nvPicPr>
          <p:cNvPr id="27" name="Graphic 26" descr="Clipboard Checked">
            <a:extLst>
              <a:ext uri="{FF2B5EF4-FFF2-40B4-BE49-F238E27FC236}">
                <a16:creationId xmlns:a16="http://schemas.microsoft.com/office/drawing/2014/main" id="{DEBC5204-5E86-4E47-8B59-CE9A3AF252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17808" y="2796970"/>
            <a:ext cx="640080" cy="640080"/>
          </a:xfrm>
          <a:prstGeom prst="rect">
            <a:avLst/>
          </a:prstGeom>
        </p:spPr>
      </p:pic>
      <p:pic>
        <p:nvPicPr>
          <p:cNvPr id="29" name="Graphic 28" descr="Flowchart">
            <a:extLst>
              <a:ext uri="{FF2B5EF4-FFF2-40B4-BE49-F238E27FC236}">
                <a16:creationId xmlns:a16="http://schemas.microsoft.com/office/drawing/2014/main" id="{C82DE45F-81FE-464B-B5BB-BA8A00871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17808" y="3493338"/>
            <a:ext cx="640080" cy="640080"/>
          </a:xfrm>
          <a:prstGeom prst="rect">
            <a:avLst/>
          </a:prstGeom>
        </p:spPr>
      </p:pic>
      <p:pic>
        <p:nvPicPr>
          <p:cNvPr id="31" name="Graphic 30" descr="Future">
            <a:extLst>
              <a:ext uri="{FF2B5EF4-FFF2-40B4-BE49-F238E27FC236}">
                <a16:creationId xmlns:a16="http://schemas.microsoft.com/office/drawing/2014/main" id="{05D5D50B-D987-4D75-A3B1-186B6F2F48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417808" y="4189706"/>
            <a:ext cx="640080" cy="640080"/>
          </a:xfrm>
          <a:prstGeom prst="rect">
            <a:avLst/>
          </a:prstGeom>
        </p:spPr>
      </p:pic>
      <p:pic>
        <p:nvPicPr>
          <p:cNvPr id="33" name="Graphic 32" descr="Question Mark">
            <a:extLst>
              <a:ext uri="{FF2B5EF4-FFF2-40B4-BE49-F238E27FC236}">
                <a16:creationId xmlns:a16="http://schemas.microsoft.com/office/drawing/2014/main" id="{824F8535-1553-4D81-95CD-3DF52A0CD8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417808" y="4886074"/>
            <a:ext cx="640080" cy="640080"/>
          </a:xfrm>
          <a:prstGeom prst="rect">
            <a:avLst/>
          </a:prstGeom>
        </p:spPr>
      </p:pic>
      <p:pic>
        <p:nvPicPr>
          <p:cNvPr id="35" name="Graphic 34" descr="Books">
            <a:extLst>
              <a:ext uri="{FF2B5EF4-FFF2-40B4-BE49-F238E27FC236}">
                <a16:creationId xmlns:a16="http://schemas.microsoft.com/office/drawing/2014/main" id="{35F4943B-6A6A-44B2-8A01-ABBC92D655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417808" y="2100602"/>
            <a:ext cx="640080" cy="640080"/>
          </a:xfrm>
          <a:prstGeom prst="rect">
            <a:avLst/>
          </a:prstGeom>
        </p:spPr>
      </p:pic>
      <p:sp>
        <p:nvSpPr>
          <p:cNvPr id="36" name="Rectangle 35">
            <a:hlinkClick r:id="rId18" action="ppaction://hlinksldjump"/>
            <a:extLst>
              <a:ext uri="{FF2B5EF4-FFF2-40B4-BE49-F238E27FC236}">
                <a16:creationId xmlns:a16="http://schemas.microsoft.com/office/drawing/2014/main" id="{1A4AC27B-356E-42F2-9EEC-1D071237BFE2}"/>
              </a:ext>
            </a:extLst>
          </p:cNvPr>
          <p:cNvSpPr/>
          <p:nvPr/>
        </p:nvSpPr>
        <p:spPr>
          <a:xfrm>
            <a:off x="11417808" y="7652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7" name="Rectangle 36">
            <a:hlinkClick r:id="rId19" action="ppaction://hlinksldjump"/>
            <a:extLst>
              <a:ext uri="{FF2B5EF4-FFF2-40B4-BE49-F238E27FC236}">
                <a16:creationId xmlns:a16="http://schemas.microsoft.com/office/drawing/2014/main" id="{FF2E44A1-F1A2-4B06-9C28-6BECED00689D}"/>
              </a:ext>
            </a:extLst>
          </p:cNvPr>
          <p:cNvSpPr/>
          <p:nvPr/>
        </p:nvSpPr>
        <p:spPr>
          <a:xfrm>
            <a:off x="11417808" y="72727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9" name="Rectangle 38">
            <a:hlinkClick r:id="rId20" action="ppaction://hlinksldjump"/>
            <a:extLst>
              <a:ext uri="{FF2B5EF4-FFF2-40B4-BE49-F238E27FC236}">
                <a16:creationId xmlns:a16="http://schemas.microsoft.com/office/drawing/2014/main" id="{0DE5660E-1648-4A9A-BD42-B4D3A59AC99C}"/>
              </a:ext>
            </a:extLst>
          </p:cNvPr>
          <p:cNvSpPr/>
          <p:nvPr/>
        </p:nvSpPr>
        <p:spPr>
          <a:xfrm>
            <a:off x="11417808" y="1382980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1" name="Rectangle 40">
            <a:hlinkClick r:id="rId21" action="ppaction://hlinksldjump"/>
            <a:extLst>
              <a:ext uri="{FF2B5EF4-FFF2-40B4-BE49-F238E27FC236}">
                <a16:creationId xmlns:a16="http://schemas.microsoft.com/office/drawing/2014/main" id="{D1C483BD-0E17-4B2F-861E-52619231D95F}"/>
              </a:ext>
            </a:extLst>
          </p:cNvPr>
          <p:cNvSpPr/>
          <p:nvPr/>
        </p:nvSpPr>
        <p:spPr>
          <a:xfrm>
            <a:off x="11417808" y="2091865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3" name="Rectangle 42">
            <a:hlinkClick r:id="rId22" action="ppaction://hlinksldjump"/>
            <a:extLst>
              <a:ext uri="{FF2B5EF4-FFF2-40B4-BE49-F238E27FC236}">
                <a16:creationId xmlns:a16="http://schemas.microsoft.com/office/drawing/2014/main" id="{060DB9C4-2234-4C2F-BF96-E8B618916183}"/>
              </a:ext>
            </a:extLst>
          </p:cNvPr>
          <p:cNvSpPr/>
          <p:nvPr/>
        </p:nvSpPr>
        <p:spPr>
          <a:xfrm>
            <a:off x="11417808" y="2808148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5" name="Rectangle 44">
            <a:hlinkClick r:id="rId23" action="ppaction://hlinksldjump"/>
            <a:extLst>
              <a:ext uri="{FF2B5EF4-FFF2-40B4-BE49-F238E27FC236}">
                <a16:creationId xmlns:a16="http://schemas.microsoft.com/office/drawing/2014/main" id="{AED11EA9-5482-4210-9CA2-C0C4D2667EBA}"/>
              </a:ext>
            </a:extLst>
          </p:cNvPr>
          <p:cNvSpPr/>
          <p:nvPr/>
        </p:nvSpPr>
        <p:spPr>
          <a:xfrm>
            <a:off x="11417808" y="3504516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7" name="Rectangle 46">
            <a:hlinkClick r:id="rId24" action="ppaction://hlinksldjump"/>
            <a:extLst>
              <a:ext uri="{FF2B5EF4-FFF2-40B4-BE49-F238E27FC236}">
                <a16:creationId xmlns:a16="http://schemas.microsoft.com/office/drawing/2014/main" id="{F769C63C-8079-427C-9873-CFCD333A0622}"/>
              </a:ext>
            </a:extLst>
          </p:cNvPr>
          <p:cNvSpPr/>
          <p:nvPr/>
        </p:nvSpPr>
        <p:spPr>
          <a:xfrm>
            <a:off x="11417808" y="4184671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9" name="Rectangle 48">
            <a:hlinkClick r:id="rId25" action="ppaction://hlinksldjump"/>
            <a:extLst>
              <a:ext uri="{FF2B5EF4-FFF2-40B4-BE49-F238E27FC236}">
                <a16:creationId xmlns:a16="http://schemas.microsoft.com/office/drawing/2014/main" id="{23211250-6117-489C-B8AC-FD046F3755F4}"/>
              </a:ext>
            </a:extLst>
          </p:cNvPr>
          <p:cNvSpPr/>
          <p:nvPr/>
        </p:nvSpPr>
        <p:spPr>
          <a:xfrm>
            <a:off x="11417808" y="4870022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0FE911D-FD7A-49F4-8665-45E308CF9894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/>
              <a:t>Cold Welding</a:t>
            </a:r>
          </a:p>
        </p:txBody>
      </p:sp>
      <p:pic>
        <p:nvPicPr>
          <p:cNvPr id="15" name="Picture 14" descr="A picture containing necktie, close, person, stop&#10;&#10;Description automatically generated">
            <a:extLst>
              <a:ext uri="{FF2B5EF4-FFF2-40B4-BE49-F238E27FC236}">
                <a16:creationId xmlns:a16="http://schemas.microsoft.com/office/drawing/2014/main" id="{FDDEC7BE-F6B2-48A0-8F29-400E47B7BA67}"/>
              </a:ext>
            </a:extLst>
          </p:cNvPr>
          <p:cNvPicPr>
            <a:picLocks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000" y="2809182"/>
            <a:ext cx="2286000" cy="2286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4" name="Content Placeholder 10">
            <a:extLst>
              <a:ext uri="{FF2B5EF4-FFF2-40B4-BE49-F238E27FC236}">
                <a16:creationId xmlns:a16="http://schemas.microsoft.com/office/drawing/2014/main" id="{930ED579-EBC4-40D9-9002-DD7CE1CC11E1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Stephen Brown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A36F791-A2D4-F440-8588-E8C785DCDC3B}"/>
              </a:ext>
            </a:extLst>
          </p:cNvPr>
          <p:cNvPicPr>
            <a:picLocks/>
          </p:cNvPicPr>
          <p:nvPr/>
        </p:nvPicPr>
        <p:blipFill>
          <a:blip r:embed="rId27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2560" y="2809182"/>
            <a:ext cx="2286000" cy="2286000"/>
          </a:xfrm>
          <a:prstGeom prst="rect">
            <a:avLst/>
          </a:prstGeom>
          <a:ln w="38100">
            <a:noFill/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35D821D-AC25-674F-BCD2-AC7D893A4C02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0768" y="2807208"/>
            <a:ext cx="2286000" cy="2286000"/>
          </a:xfrm>
          <a:prstGeom prst="rect">
            <a:avLst/>
          </a:prstGeom>
          <a:ln w="38100">
            <a:noFill/>
          </a:ln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0096AB-D692-874D-9EE5-8CA01E98085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C7A4897C-D51F-5A4E-990C-408D431E8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0B3D91"/>
                </a:solidFill>
                <a:latin typeface="Arial"/>
                <a:cs typeface="Arial"/>
              </a:rPr>
              <a:t>Space Environment</a:t>
            </a:r>
            <a:endParaRPr lang="en-US">
              <a:solidFill>
                <a:srgbClr val="0B3D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903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F261C-5ED7-4AA1-8A2A-23D31F021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0B3D91"/>
                </a:solidFill>
                <a:latin typeface="Arial"/>
                <a:cs typeface="Arial"/>
              </a:rPr>
              <a:t>Space Environment</a:t>
            </a:r>
            <a:endParaRPr lang="en-US">
              <a:solidFill>
                <a:srgbClr val="0B3D9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2070E-89C7-4A98-8F76-1059A9BB1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33360" y="1854666"/>
            <a:ext cx="3474720" cy="4057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Arial"/>
                <a:cs typeface="Arial"/>
              </a:rPr>
              <a:t>Extreme Temperatures </a:t>
            </a:r>
          </a:p>
          <a:p>
            <a:pPr marL="0" indent="0" algn="ctr"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036EBD-BEF1-4DF4-B145-B09CA516437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“Sand-Blasting” due to regolith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60460-5ED7-4D26-B8C8-B79400BCF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14</a:t>
            </a:r>
          </a:p>
        </p:txBody>
      </p:sp>
      <p:pic>
        <p:nvPicPr>
          <p:cNvPr id="5" name="Content Placeholder 2" descr="Users">
            <a:extLst>
              <a:ext uri="{FF2B5EF4-FFF2-40B4-BE49-F238E27FC236}">
                <a16:creationId xmlns:a16="http://schemas.microsoft.com/office/drawing/2014/main" id="{DFAB2AFE-E5C6-4BCB-8E91-869679AD2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7808" y="707866"/>
            <a:ext cx="640080" cy="640080"/>
          </a:xfrm>
          <a:prstGeom prst="rect">
            <a:avLst/>
          </a:prstGeom>
        </p:spPr>
      </p:pic>
      <p:pic>
        <p:nvPicPr>
          <p:cNvPr id="19" name="Graphic 18" descr="Rocket">
            <a:extLst>
              <a:ext uri="{FF2B5EF4-FFF2-40B4-BE49-F238E27FC236}">
                <a16:creationId xmlns:a16="http://schemas.microsoft.com/office/drawing/2014/main" id="{759F51B2-01DB-400D-A466-A75486172C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17808" y="76523"/>
            <a:ext cx="640080" cy="640080"/>
          </a:xfrm>
          <a:prstGeom prst="rect">
            <a:avLst/>
          </a:prstGeom>
        </p:spPr>
      </p:pic>
      <p:pic>
        <p:nvPicPr>
          <p:cNvPr id="23" name="Graphic 22" descr="Telescope">
            <a:extLst>
              <a:ext uri="{FF2B5EF4-FFF2-40B4-BE49-F238E27FC236}">
                <a16:creationId xmlns:a16="http://schemas.microsoft.com/office/drawing/2014/main" id="{B63E1A59-BBE5-4D28-BF89-BC1F0797BF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17808" y="1404234"/>
            <a:ext cx="640080" cy="640080"/>
          </a:xfrm>
          <a:prstGeom prst="rect">
            <a:avLst/>
          </a:prstGeom>
        </p:spPr>
      </p:pic>
      <p:pic>
        <p:nvPicPr>
          <p:cNvPr id="27" name="Graphic 26" descr="Clipboard Checked">
            <a:extLst>
              <a:ext uri="{FF2B5EF4-FFF2-40B4-BE49-F238E27FC236}">
                <a16:creationId xmlns:a16="http://schemas.microsoft.com/office/drawing/2014/main" id="{DEBC5204-5E86-4E47-8B59-CE9A3AF252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17808" y="2796970"/>
            <a:ext cx="640080" cy="640080"/>
          </a:xfrm>
          <a:prstGeom prst="rect">
            <a:avLst/>
          </a:prstGeom>
        </p:spPr>
      </p:pic>
      <p:pic>
        <p:nvPicPr>
          <p:cNvPr id="29" name="Graphic 28" descr="Flowchart">
            <a:extLst>
              <a:ext uri="{FF2B5EF4-FFF2-40B4-BE49-F238E27FC236}">
                <a16:creationId xmlns:a16="http://schemas.microsoft.com/office/drawing/2014/main" id="{C82DE45F-81FE-464B-B5BB-BA8A00871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17808" y="3493338"/>
            <a:ext cx="640080" cy="640080"/>
          </a:xfrm>
          <a:prstGeom prst="rect">
            <a:avLst/>
          </a:prstGeom>
        </p:spPr>
      </p:pic>
      <p:pic>
        <p:nvPicPr>
          <p:cNvPr id="31" name="Graphic 30" descr="Future">
            <a:extLst>
              <a:ext uri="{FF2B5EF4-FFF2-40B4-BE49-F238E27FC236}">
                <a16:creationId xmlns:a16="http://schemas.microsoft.com/office/drawing/2014/main" id="{05D5D50B-D987-4D75-A3B1-186B6F2F48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417808" y="4189706"/>
            <a:ext cx="640080" cy="640080"/>
          </a:xfrm>
          <a:prstGeom prst="rect">
            <a:avLst/>
          </a:prstGeom>
        </p:spPr>
      </p:pic>
      <p:pic>
        <p:nvPicPr>
          <p:cNvPr id="33" name="Graphic 32" descr="Question Mark">
            <a:extLst>
              <a:ext uri="{FF2B5EF4-FFF2-40B4-BE49-F238E27FC236}">
                <a16:creationId xmlns:a16="http://schemas.microsoft.com/office/drawing/2014/main" id="{824F8535-1553-4D81-95CD-3DF52A0CD8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417808" y="4886074"/>
            <a:ext cx="640080" cy="640080"/>
          </a:xfrm>
          <a:prstGeom prst="rect">
            <a:avLst/>
          </a:prstGeom>
        </p:spPr>
      </p:pic>
      <p:pic>
        <p:nvPicPr>
          <p:cNvPr id="35" name="Graphic 34" descr="Books">
            <a:extLst>
              <a:ext uri="{FF2B5EF4-FFF2-40B4-BE49-F238E27FC236}">
                <a16:creationId xmlns:a16="http://schemas.microsoft.com/office/drawing/2014/main" id="{35F4943B-6A6A-44B2-8A01-ABBC92D655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417808" y="2100602"/>
            <a:ext cx="640080" cy="640080"/>
          </a:xfrm>
          <a:prstGeom prst="rect">
            <a:avLst/>
          </a:prstGeom>
        </p:spPr>
      </p:pic>
      <p:sp>
        <p:nvSpPr>
          <p:cNvPr id="36" name="Rectangle 35">
            <a:hlinkClick r:id="rId18" action="ppaction://hlinksldjump"/>
            <a:extLst>
              <a:ext uri="{FF2B5EF4-FFF2-40B4-BE49-F238E27FC236}">
                <a16:creationId xmlns:a16="http://schemas.microsoft.com/office/drawing/2014/main" id="{1A4AC27B-356E-42F2-9EEC-1D071237BFE2}"/>
              </a:ext>
            </a:extLst>
          </p:cNvPr>
          <p:cNvSpPr/>
          <p:nvPr/>
        </p:nvSpPr>
        <p:spPr>
          <a:xfrm>
            <a:off x="11417808" y="7652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7" name="Rectangle 36">
            <a:hlinkClick r:id="rId19" action="ppaction://hlinksldjump"/>
            <a:extLst>
              <a:ext uri="{FF2B5EF4-FFF2-40B4-BE49-F238E27FC236}">
                <a16:creationId xmlns:a16="http://schemas.microsoft.com/office/drawing/2014/main" id="{FF2E44A1-F1A2-4B06-9C28-6BECED00689D}"/>
              </a:ext>
            </a:extLst>
          </p:cNvPr>
          <p:cNvSpPr/>
          <p:nvPr/>
        </p:nvSpPr>
        <p:spPr>
          <a:xfrm>
            <a:off x="11417808" y="72727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9" name="Rectangle 38">
            <a:hlinkClick r:id="rId20" action="ppaction://hlinksldjump"/>
            <a:extLst>
              <a:ext uri="{FF2B5EF4-FFF2-40B4-BE49-F238E27FC236}">
                <a16:creationId xmlns:a16="http://schemas.microsoft.com/office/drawing/2014/main" id="{0DE5660E-1648-4A9A-BD42-B4D3A59AC99C}"/>
              </a:ext>
            </a:extLst>
          </p:cNvPr>
          <p:cNvSpPr/>
          <p:nvPr/>
        </p:nvSpPr>
        <p:spPr>
          <a:xfrm>
            <a:off x="11417808" y="1382980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1" name="Rectangle 40">
            <a:hlinkClick r:id="rId21" action="ppaction://hlinksldjump"/>
            <a:extLst>
              <a:ext uri="{FF2B5EF4-FFF2-40B4-BE49-F238E27FC236}">
                <a16:creationId xmlns:a16="http://schemas.microsoft.com/office/drawing/2014/main" id="{D1C483BD-0E17-4B2F-861E-52619231D95F}"/>
              </a:ext>
            </a:extLst>
          </p:cNvPr>
          <p:cNvSpPr/>
          <p:nvPr/>
        </p:nvSpPr>
        <p:spPr>
          <a:xfrm>
            <a:off x="11417808" y="2091865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3" name="Rectangle 42">
            <a:hlinkClick r:id="rId22" action="ppaction://hlinksldjump"/>
            <a:extLst>
              <a:ext uri="{FF2B5EF4-FFF2-40B4-BE49-F238E27FC236}">
                <a16:creationId xmlns:a16="http://schemas.microsoft.com/office/drawing/2014/main" id="{060DB9C4-2234-4C2F-BF96-E8B618916183}"/>
              </a:ext>
            </a:extLst>
          </p:cNvPr>
          <p:cNvSpPr/>
          <p:nvPr/>
        </p:nvSpPr>
        <p:spPr>
          <a:xfrm>
            <a:off x="11417808" y="2808148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5" name="Rectangle 44">
            <a:hlinkClick r:id="rId23" action="ppaction://hlinksldjump"/>
            <a:extLst>
              <a:ext uri="{FF2B5EF4-FFF2-40B4-BE49-F238E27FC236}">
                <a16:creationId xmlns:a16="http://schemas.microsoft.com/office/drawing/2014/main" id="{AED11EA9-5482-4210-9CA2-C0C4D2667EBA}"/>
              </a:ext>
            </a:extLst>
          </p:cNvPr>
          <p:cNvSpPr/>
          <p:nvPr/>
        </p:nvSpPr>
        <p:spPr>
          <a:xfrm>
            <a:off x="11417808" y="3504516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7" name="Rectangle 46">
            <a:hlinkClick r:id="rId24" action="ppaction://hlinksldjump"/>
            <a:extLst>
              <a:ext uri="{FF2B5EF4-FFF2-40B4-BE49-F238E27FC236}">
                <a16:creationId xmlns:a16="http://schemas.microsoft.com/office/drawing/2014/main" id="{F769C63C-8079-427C-9873-CFCD333A0622}"/>
              </a:ext>
            </a:extLst>
          </p:cNvPr>
          <p:cNvSpPr/>
          <p:nvPr/>
        </p:nvSpPr>
        <p:spPr>
          <a:xfrm>
            <a:off x="11417808" y="4184671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9" name="Rectangle 48">
            <a:hlinkClick r:id="rId25" action="ppaction://hlinksldjump"/>
            <a:extLst>
              <a:ext uri="{FF2B5EF4-FFF2-40B4-BE49-F238E27FC236}">
                <a16:creationId xmlns:a16="http://schemas.microsoft.com/office/drawing/2014/main" id="{23211250-6117-489C-B8AC-FD046F3755F4}"/>
              </a:ext>
            </a:extLst>
          </p:cNvPr>
          <p:cNvSpPr/>
          <p:nvPr/>
        </p:nvSpPr>
        <p:spPr>
          <a:xfrm>
            <a:off x="11417808" y="4870022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0FE911D-FD7A-49F4-8665-45E308CF9894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Cold Welding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DEC7BE-F6B2-48A0-8F29-400E47B7BA67}"/>
              </a:ext>
            </a:extLst>
          </p:cNvPr>
          <p:cNvPicPr>
            <a:picLocks/>
          </p:cNvPicPr>
          <p:nvPr/>
        </p:nvPicPr>
        <p:blipFill>
          <a:blip r:embed="rId26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000" y="2809182"/>
            <a:ext cx="2286000" cy="2286000"/>
          </a:xfrm>
          <a:prstGeom prst="rect">
            <a:avLst/>
          </a:prstGeom>
          <a:ln w="38100">
            <a:noFill/>
          </a:ln>
        </p:spPr>
      </p:pic>
      <p:sp>
        <p:nvSpPr>
          <p:cNvPr id="34" name="Content Placeholder 10">
            <a:extLst>
              <a:ext uri="{FF2B5EF4-FFF2-40B4-BE49-F238E27FC236}">
                <a16:creationId xmlns:a16="http://schemas.microsoft.com/office/drawing/2014/main" id="{930ED579-EBC4-40D9-9002-DD7CE1CC11E1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Stephen Brown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B888D14-FDF2-CD48-9C22-FD930051BE04}"/>
              </a:ext>
            </a:extLst>
          </p:cNvPr>
          <p:cNvPicPr>
            <a:picLocks/>
          </p:cNvPicPr>
          <p:nvPr/>
        </p:nvPicPr>
        <p:blipFill>
          <a:blip r:embed="rId27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2560" y="2809182"/>
            <a:ext cx="2286000" cy="2286000"/>
          </a:xfrm>
          <a:prstGeom prst="rect">
            <a:avLst/>
          </a:prstGeom>
          <a:ln w="38100">
            <a:noFill/>
          </a:ln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DFB0818-B0D6-C74C-AAF2-3F2401FAE3F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" name="Picture 29" descr="A picture containing orange, sitting, blue, oranges&#10;&#10;Description automatically generated">
            <a:extLst>
              <a:ext uri="{FF2B5EF4-FFF2-40B4-BE49-F238E27FC236}">
                <a16:creationId xmlns:a16="http://schemas.microsoft.com/office/drawing/2014/main" id="{9900FCFC-DD84-F641-B186-74A5C9D697B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68" y="2807208"/>
            <a:ext cx="2286000" cy="2286000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612575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9E202D-B0D9-467F-8CB7-A6850F2FA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B3D91"/>
                </a:solidFill>
                <a:latin typeface="Arial"/>
                <a:cs typeface="Arial"/>
              </a:rPr>
              <a:t>Needs and Functions</a:t>
            </a:r>
            <a:endParaRPr lang="en-US">
              <a:solidFill>
                <a:srgbClr val="0B3D9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0BB67-C92B-44EF-8EA7-971A08187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Presented by: Jake Seaman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CA516C-FA78-4153-BE55-9E46A8334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15</a:t>
            </a:r>
          </a:p>
        </p:txBody>
      </p:sp>
      <p:pic>
        <p:nvPicPr>
          <p:cNvPr id="18" name="Content Placeholder 2" descr="Users">
            <a:extLst>
              <a:ext uri="{FF2B5EF4-FFF2-40B4-BE49-F238E27FC236}">
                <a16:creationId xmlns:a16="http://schemas.microsoft.com/office/drawing/2014/main" id="{71CF94C0-5990-4BED-8E89-87928AA56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17808" y="707866"/>
            <a:ext cx="640080" cy="640080"/>
          </a:xfrm>
          <a:prstGeom prst="rect">
            <a:avLst/>
          </a:prstGeom>
        </p:spPr>
      </p:pic>
      <p:pic>
        <p:nvPicPr>
          <p:cNvPr id="20" name="Graphic 19" descr="Rocket">
            <a:extLst>
              <a:ext uri="{FF2B5EF4-FFF2-40B4-BE49-F238E27FC236}">
                <a16:creationId xmlns:a16="http://schemas.microsoft.com/office/drawing/2014/main" id="{298670AE-90FE-4A47-B392-A836F4C839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17808" y="76523"/>
            <a:ext cx="640080" cy="640080"/>
          </a:xfrm>
          <a:prstGeom prst="rect">
            <a:avLst/>
          </a:prstGeom>
        </p:spPr>
      </p:pic>
      <p:pic>
        <p:nvPicPr>
          <p:cNvPr id="22" name="Graphic 21" descr="Telescope">
            <a:extLst>
              <a:ext uri="{FF2B5EF4-FFF2-40B4-BE49-F238E27FC236}">
                <a16:creationId xmlns:a16="http://schemas.microsoft.com/office/drawing/2014/main" id="{D27B318F-C5F6-49B1-9B7C-91C676FE2C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17808" y="1404234"/>
            <a:ext cx="640080" cy="640080"/>
          </a:xfrm>
          <a:prstGeom prst="rect">
            <a:avLst/>
          </a:prstGeom>
        </p:spPr>
      </p:pic>
      <p:pic>
        <p:nvPicPr>
          <p:cNvPr id="24" name="Graphic 23" descr="Books">
            <a:extLst>
              <a:ext uri="{FF2B5EF4-FFF2-40B4-BE49-F238E27FC236}">
                <a16:creationId xmlns:a16="http://schemas.microsoft.com/office/drawing/2014/main" id="{18E8A11E-7B76-4166-8256-98A3D716C3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17808" y="2100602"/>
            <a:ext cx="640080" cy="640080"/>
          </a:xfrm>
          <a:prstGeom prst="rect">
            <a:avLst/>
          </a:prstGeom>
        </p:spPr>
      </p:pic>
      <p:pic>
        <p:nvPicPr>
          <p:cNvPr id="26" name="Graphic 25" descr="Clipboard Checked">
            <a:extLst>
              <a:ext uri="{FF2B5EF4-FFF2-40B4-BE49-F238E27FC236}">
                <a16:creationId xmlns:a16="http://schemas.microsoft.com/office/drawing/2014/main" id="{F5B9BD8D-8FAD-494E-8261-F897535456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17808" y="2796970"/>
            <a:ext cx="640080" cy="640080"/>
          </a:xfrm>
          <a:prstGeom prst="rect">
            <a:avLst/>
          </a:prstGeom>
        </p:spPr>
      </p:pic>
      <p:pic>
        <p:nvPicPr>
          <p:cNvPr id="28" name="Graphic 27" descr="Flowchart">
            <a:extLst>
              <a:ext uri="{FF2B5EF4-FFF2-40B4-BE49-F238E27FC236}">
                <a16:creationId xmlns:a16="http://schemas.microsoft.com/office/drawing/2014/main" id="{DEE03F1D-B8C6-4791-9179-E780109707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417808" y="3493338"/>
            <a:ext cx="640080" cy="640080"/>
          </a:xfrm>
          <a:prstGeom prst="rect">
            <a:avLst/>
          </a:prstGeom>
        </p:spPr>
      </p:pic>
      <p:pic>
        <p:nvPicPr>
          <p:cNvPr id="30" name="Graphic 29" descr="Future">
            <a:extLst>
              <a:ext uri="{FF2B5EF4-FFF2-40B4-BE49-F238E27FC236}">
                <a16:creationId xmlns:a16="http://schemas.microsoft.com/office/drawing/2014/main" id="{58D19DCE-86F9-4E4F-9FAB-26063AC794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417808" y="4189706"/>
            <a:ext cx="640080" cy="640080"/>
          </a:xfrm>
          <a:prstGeom prst="rect">
            <a:avLst/>
          </a:prstGeom>
        </p:spPr>
      </p:pic>
      <p:pic>
        <p:nvPicPr>
          <p:cNvPr id="32" name="Graphic 31" descr="Question Mark">
            <a:extLst>
              <a:ext uri="{FF2B5EF4-FFF2-40B4-BE49-F238E27FC236}">
                <a16:creationId xmlns:a16="http://schemas.microsoft.com/office/drawing/2014/main" id="{7C4ECF49-EA44-45F3-99BD-F827FEDA20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417808" y="4886074"/>
            <a:ext cx="640080" cy="640080"/>
          </a:xfrm>
          <a:prstGeom prst="rect">
            <a:avLst/>
          </a:prstGeom>
        </p:spPr>
      </p:pic>
      <p:sp>
        <p:nvSpPr>
          <p:cNvPr id="34" name="Rectangle 33">
            <a:hlinkClick r:id="rId19" action="ppaction://hlinksldjump"/>
            <a:extLst>
              <a:ext uri="{FF2B5EF4-FFF2-40B4-BE49-F238E27FC236}">
                <a16:creationId xmlns:a16="http://schemas.microsoft.com/office/drawing/2014/main" id="{25BE3C3B-7CD2-40B2-9244-B9D2CB6F5C82}"/>
              </a:ext>
            </a:extLst>
          </p:cNvPr>
          <p:cNvSpPr/>
          <p:nvPr/>
        </p:nvSpPr>
        <p:spPr>
          <a:xfrm>
            <a:off x="11417808" y="7652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6" name="Rectangle 35">
            <a:hlinkClick r:id="rId20" action="ppaction://hlinksldjump"/>
            <a:extLst>
              <a:ext uri="{FF2B5EF4-FFF2-40B4-BE49-F238E27FC236}">
                <a16:creationId xmlns:a16="http://schemas.microsoft.com/office/drawing/2014/main" id="{E640186A-6130-4E36-AF97-26FFA1992DB4}"/>
              </a:ext>
            </a:extLst>
          </p:cNvPr>
          <p:cNvSpPr/>
          <p:nvPr/>
        </p:nvSpPr>
        <p:spPr>
          <a:xfrm>
            <a:off x="11417808" y="72727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8" name="Rectangle 37">
            <a:hlinkClick r:id="rId21" action="ppaction://hlinksldjump"/>
            <a:extLst>
              <a:ext uri="{FF2B5EF4-FFF2-40B4-BE49-F238E27FC236}">
                <a16:creationId xmlns:a16="http://schemas.microsoft.com/office/drawing/2014/main" id="{E28DB841-03D9-4AC2-BA93-732DC361354B}"/>
              </a:ext>
            </a:extLst>
          </p:cNvPr>
          <p:cNvSpPr/>
          <p:nvPr/>
        </p:nvSpPr>
        <p:spPr>
          <a:xfrm>
            <a:off x="11417808" y="1382980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0" name="Rectangle 39">
            <a:hlinkClick r:id="rId22" action="ppaction://hlinksldjump"/>
            <a:extLst>
              <a:ext uri="{FF2B5EF4-FFF2-40B4-BE49-F238E27FC236}">
                <a16:creationId xmlns:a16="http://schemas.microsoft.com/office/drawing/2014/main" id="{A9A65825-6E9E-48F0-80A5-EE2C80478083}"/>
              </a:ext>
            </a:extLst>
          </p:cNvPr>
          <p:cNvSpPr/>
          <p:nvPr/>
        </p:nvSpPr>
        <p:spPr>
          <a:xfrm>
            <a:off x="11417808" y="2091865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2" name="Rectangle 41">
            <a:hlinkClick r:id="rId23" action="ppaction://hlinksldjump"/>
            <a:extLst>
              <a:ext uri="{FF2B5EF4-FFF2-40B4-BE49-F238E27FC236}">
                <a16:creationId xmlns:a16="http://schemas.microsoft.com/office/drawing/2014/main" id="{E12D5037-4439-4A3A-9E2A-97F7931ADCEF}"/>
              </a:ext>
            </a:extLst>
          </p:cNvPr>
          <p:cNvSpPr/>
          <p:nvPr/>
        </p:nvSpPr>
        <p:spPr>
          <a:xfrm>
            <a:off x="11417808" y="2808148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4" name="Rectangle 43">
            <a:hlinkClick r:id="rId24" action="ppaction://hlinksldjump"/>
            <a:extLst>
              <a:ext uri="{FF2B5EF4-FFF2-40B4-BE49-F238E27FC236}">
                <a16:creationId xmlns:a16="http://schemas.microsoft.com/office/drawing/2014/main" id="{0BBEF5E6-1849-4861-B4E9-F529597B956B}"/>
              </a:ext>
            </a:extLst>
          </p:cNvPr>
          <p:cNvSpPr/>
          <p:nvPr/>
        </p:nvSpPr>
        <p:spPr>
          <a:xfrm>
            <a:off x="11417808" y="3504516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6" name="Rectangle 45">
            <a:hlinkClick r:id="rId25" action="ppaction://hlinksldjump"/>
            <a:extLst>
              <a:ext uri="{FF2B5EF4-FFF2-40B4-BE49-F238E27FC236}">
                <a16:creationId xmlns:a16="http://schemas.microsoft.com/office/drawing/2014/main" id="{A5EDC3B4-5CF6-4E6F-B231-AE062BAA9D04}"/>
              </a:ext>
            </a:extLst>
          </p:cNvPr>
          <p:cNvSpPr/>
          <p:nvPr/>
        </p:nvSpPr>
        <p:spPr>
          <a:xfrm>
            <a:off x="11417808" y="4184671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8" name="Rectangle 47">
            <a:hlinkClick r:id="rId26" action="ppaction://hlinksldjump"/>
            <a:extLst>
              <a:ext uri="{FF2B5EF4-FFF2-40B4-BE49-F238E27FC236}">
                <a16:creationId xmlns:a16="http://schemas.microsoft.com/office/drawing/2014/main" id="{F3E02B5A-796B-4FDE-A19E-26D676CF6660}"/>
              </a:ext>
            </a:extLst>
          </p:cNvPr>
          <p:cNvSpPr/>
          <p:nvPr/>
        </p:nvSpPr>
        <p:spPr>
          <a:xfrm>
            <a:off x="11417808" y="4870022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411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b="13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50AF06-A8FC-4B2F-AABF-051BAE858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0B3D91"/>
                </a:solidFill>
              </a:rPr>
              <a:t>Team Introductions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A1825-83A1-406C-85B7-E22C8CC86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3" name="Content Placeholder 2" descr="Users">
            <a:extLst>
              <a:ext uri="{FF2B5EF4-FFF2-40B4-BE49-F238E27FC236}">
                <a16:creationId xmlns:a16="http://schemas.microsoft.com/office/drawing/2014/main" id="{C33B60CC-CB99-452D-8473-72F83A93EB53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17808" y="707866"/>
            <a:ext cx="640080" cy="640080"/>
          </a:xfrm>
        </p:spPr>
      </p:pic>
      <p:pic>
        <p:nvPicPr>
          <p:cNvPr id="10" name="Graphic 9" descr="Rocket">
            <a:extLst>
              <a:ext uri="{FF2B5EF4-FFF2-40B4-BE49-F238E27FC236}">
                <a16:creationId xmlns:a16="http://schemas.microsoft.com/office/drawing/2014/main" id="{4417C3FB-DFFD-4A54-8E4A-12669F2EEB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17808" y="76523"/>
            <a:ext cx="640080" cy="640080"/>
          </a:xfrm>
          <a:prstGeom prst="rect">
            <a:avLst/>
          </a:prstGeom>
        </p:spPr>
      </p:pic>
      <p:pic>
        <p:nvPicPr>
          <p:cNvPr id="13" name="Graphic 12" descr="Telescope">
            <a:extLst>
              <a:ext uri="{FF2B5EF4-FFF2-40B4-BE49-F238E27FC236}">
                <a16:creationId xmlns:a16="http://schemas.microsoft.com/office/drawing/2014/main" id="{FA17C244-F226-4F99-B4F6-A3620E0E9B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17808" y="1404234"/>
            <a:ext cx="640080" cy="640080"/>
          </a:xfrm>
          <a:prstGeom prst="rect">
            <a:avLst/>
          </a:prstGeom>
        </p:spPr>
      </p:pic>
      <p:pic>
        <p:nvPicPr>
          <p:cNvPr id="14" name="Graphic 13" descr="Books">
            <a:extLst>
              <a:ext uri="{FF2B5EF4-FFF2-40B4-BE49-F238E27FC236}">
                <a16:creationId xmlns:a16="http://schemas.microsoft.com/office/drawing/2014/main" id="{1A0AFDDB-EFB1-4DC3-A6CE-3D9C73E976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17808" y="2100602"/>
            <a:ext cx="640080" cy="640080"/>
          </a:xfrm>
          <a:prstGeom prst="rect">
            <a:avLst/>
          </a:prstGeom>
        </p:spPr>
      </p:pic>
      <p:pic>
        <p:nvPicPr>
          <p:cNvPr id="18" name="Graphic 17" descr="Clipboard Checked">
            <a:extLst>
              <a:ext uri="{FF2B5EF4-FFF2-40B4-BE49-F238E27FC236}">
                <a16:creationId xmlns:a16="http://schemas.microsoft.com/office/drawing/2014/main" id="{A629F6D8-5CFF-415C-8AB9-E6016B2F47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417808" y="2796970"/>
            <a:ext cx="640080" cy="640080"/>
          </a:xfrm>
          <a:prstGeom prst="rect">
            <a:avLst/>
          </a:prstGeom>
        </p:spPr>
      </p:pic>
      <p:pic>
        <p:nvPicPr>
          <p:cNvPr id="21" name="Graphic 20" descr="Flowchart">
            <a:extLst>
              <a:ext uri="{FF2B5EF4-FFF2-40B4-BE49-F238E27FC236}">
                <a16:creationId xmlns:a16="http://schemas.microsoft.com/office/drawing/2014/main" id="{8A82A455-E2F3-4944-9F87-23B722BC9A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417808" y="3493338"/>
            <a:ext cx="640080" cy="640080"/>
          </a:xfrm>
          <a:prstGeom prst="rect">
            <a:avLst/>
          </a:prstGeom>
        </p:spPr>
      </p:pic>
      <p:pic>
        <p:nvPicPr>
          <p:cNvPr id="2" name="Picture 5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7FD399F1-3887-4FCB-B9FE-0C5506B93B2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34767" y="1898724"/>
            <a:ext cx="1518019" cy="21621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6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87AE396D-1902-4290-BB81-85E77304491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0254" t="-80" r="11370" b="80"/>
          <a:stretch/>
        </p:blipFill>
        <p:spPr>
          <a:xfrm>
            <a:off x="7097981" y="1909763"/>
            <a:ext cx="1517904" cy="21620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FDBB24-6CC9-4B64-9FC1-622030F58EB1}"/>
              </a:ext>
            </a:extLst>
          </p:cNvPr>
          <p:cNvSpPr txBox="1"/>
          <p:nvPr/>
        </p:nvSpPr>
        <p:spPr>
          <a:xfrm>
            <a:off x="522154" y="4504711"/>
            <a:ext cx="1835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</a:rPr>
              <a:t>Stephen Brown</a:t>
            </a:r>
          </a:p>
          <a:p>
            <a:pPr algn="ctr"/>
            <a:r>
              <a:rPr lang="en-US" dirty="0">
                <a:latin typeface="Arial" panose="020B0604020202020204" pitchFamily="34" charset="0"/>
              </a:rPr>
              <a:t>Materials Engineer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D33579-F20F-4700-BECC-B3032C4E27C6}"/>
              </a:ext>
            </a:extLst>
          </p:cNvPr>
          <p:cNvSpPr txBox="1"/>
          <p:nvPr/>
        </p:nvSpPr>
        <p:spPr>
          <a:xfrm>
            <a:off x="2653862" y="4515237"/>
            <a:ext cx="1678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</a:rPr>
              <a:t>James Evans</a:t>
            </a:r>
          </a:p>
          <a:p>
            <a:pPr algn="ctr"/>
            <a:r>
              <a:rPr lang="en-US" dirty="0">
                <a:latin typeface="Arial" panose="020B0604020202020204" pitchFamily="34" charset="0"/>
              </a:rPr>
              <a:t>Design Engineer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5E42AD-93DC-4460-ABDB-29BE214EFCD5}"/>
              </a:ext>
            </a:extLst>
          </p:cNvPr>
          <p:cNvSpPr txBox="1"/>
          <p:nvPr/>
        </p:nvSpPr>
        <p:spPr>
          <a:xfrm>
            <a:off x="4789115" y="4504711"/>
            <a:ext cx="1809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Dalton LeClair</a:t>
            </a:r>
          </a:p>
          <a:p>
            <a:pPr algn="ctr"/>
            <a:r>
              <a:rPr lang="en-US" dirty="0">
                <a:latin typeface="Arial" panose="020B0604020202020204" pitchFamily="34" charset="0"/>
              </a:rPr>
              <a:t>Test</a:t>
            </a:r>
          </a:p>
          <a:p>
            <a:pPr algn="ctr"/>
            <a:r>
              <a:rPr lang="en-US">
                <a:latin typeface="Arial" panose="020B0604020202020204" pitchFamily="34" charset="0"/>
              </a:rPr>
              <a:t>Engineer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C29F429-3EF2-490C-ACDF-E015BE7C5EF2}"/>
              </a:ext>
            </a:extLst>
          </p:cNvPr>
          <p:cNvSpPr txBox="1"/>
          <p:nvPr/>
        </p:nvSpPr>
        <p:spPr>
          <a:xfrm>
            <a:off x="6975194" y="4515237"/>
            <a:ext cx="1678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</a:rPr>
              <a:t>Jake Seaman</a:t>
            </a:r>
          </a:p>
          <a:p>
            <a:pPr algn="ctr"/>
            <a:r>
              <a:rPr lang="en-US" dirty="0">
                <a:latin typeface="Arial" panose="020B0604020202020204" pitchFamily="34" charset="0"/>
              </a:rPr>
              <a:t>Systems Engineer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E81E55-6975-45BE-98D2-BCDE6E5D31F0}"/>
              </a:ext>
            </a:extLst>
          </p:cNvPr>
          <p:cNvSpPr txBox="1"/>
          <p:nvPr/>
        </p:nvSpPr>
        <p:spPr>
          <a:xfrm>
            <a:off x="9049179" y="4504711"/>
            <a:ext cx="1835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</a:rPr>
              <a:t>Parker </a:t>
            </a:r>
            <a:r>
              <a:rPr lang="en-US" dirty="0" err="1">
                <a:latin typeface="Arial" panose="020B0604020202020204" pitchFamily="34" charset="0"/>
              </a:rPr>
              <a:t>Stensrud</a:t>
            </a:r>
            <a:endParaRPr lang="en-US" dirty="0">
              <a:latin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</a:rPr>
              <a:t>Controls Engineer</a:t>
            </a:r>
          </a:p>
        </p:txBody>
      </p:sp>
      <p:pic>
        <p:nvPicPr>
          <p:cNvPr id="9" name="Picture 8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F8E60093-7080-491C-9DC1-E12690B36AB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56" y="1898723"/>
            <a:ext cx="1518019" cy="21970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EB891556-AA8A-4A51-A88A-905C2A29E3A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69"/>
          <a:stretch/>
        </p:blipFill>
        <p:spPr>
          <a:xfrm>
            <a:off x="680926" y="1909154"/>
            <a:ext cx="1518019" cy="21970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Graphic 11" descr="Future">
            <a:extLst>
              <a:ext uri="{FF2B5EF4-FFF2-40B4-BE49-F238E27FC236}">
                <a16:creationId xmlns:a16="http://schemas.microsoft.com/office/drawing/2014/main" id="{B7D06FB9-AD67-4F7F-8DE5-5A1F4317F99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417808" y="4189706"/>
            <a:ext cx="640080" cy="640080"/>
          </a:xfrm>
          <a:prstGeom prst="rect">
            <a:avLst/>
          </a:prstGeom>
        </p:spPr>
      </p:pic>
      <p:pic>
        <p:nvPicPr>
          <p:cNvPr id="16" name="Graphic 15" descr="Question Mark">
            <a:extLst>
              <a:ext uri="{FF2B5EF4-FFF2-40B4-BE49-F238E27FC236}">
                <a16:creationId xmlns:a16="http://schemas.microsoft.com/office/drawing/2014/main" id="{83C15B86-3470-42AB-85A6-208DBF9B103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417808" y="4886074"/>
            <a:ext cx="640080" cy="640080"/>
          </a:xfrm>
          <a:prstGeom prst="rect">
            <a:avLst/>
          </a:prstGeom>
        </p:spPr>
      </p:pic>
      <p:sp>
        <p:nvSpPr>
          <p:cNvPr id="17" name="Rectangle 16">
            <a:hlinkClick r:id="rId24" action="ppaction://hlinksldjump"/>
            <a:extLst>
              <a:ext uri="{FF2B5EF4-FFF2-40B4-BE49-F238E27FC236}">
                <a16:creationId xmlns:a16="http://schemas.microsoft.com/office/drawing/2014/main" id="{2476DC20-E61C-41AD-946E-DA99B13134F4}"/>
              </a:ext>
            </a:extLst>
          </p:cNvPr>
          <p:cNvSpPr/>
          <p:nvPr/>
        </p:nvSpPr>
        <p:spPr>
          <a:xfrm>
            <a:off x="11417808" y="7652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9" name="Rectangle 18">
            <a:hlinkClick r:id="rId25" action="ppaction://hlinksldjump"/>
            <a:extLst>
              <a:ext uri="{FF2B5EF4-FFF2-40B4-BE49-F238E27FC236}">
                <a16:creationId xmlns:a16="http://schemas.microsoft.com/office/drawing/2014/main" id="{B340C141-ACFF-4C10-8BFF-C2C16F908FCF}"/>
              </a:ext>
            </a:extLst>
          </p:cNvPr>
          <p:cNvSpPr/>
          <p:nvPr/>
        </p:nvSpPr>
        <p:spPr>
          <a:xfrm>
            <a:off x="11417808" y="72727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0" name="Rectangle 19">
            <a:hlinkClick r:id="rId26" action="ppaction://hlinksldjump"/>
            <a:extLst>
              <a:ext uri="{FF2B5EF4-FFF2-40B4-BE49-F238E27FC236}">
                <a16:creationId xmlns:a16="http://schemas.microsoft.com/office/drawing/2014/main" id="{F0E308A2-4A09-4F77-A0A5-D0932BD15B49}"/>
              </a:ext>
            </a:extLst>
          </p:cNvPr>
          <p:cNvSpPr/>
          <p:nvPr/>
        </p:nvSpPr>
        <p:spPr>
          <a:xfrm>
            <a:off x="11417808" y="1382980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5" name="Rectangle 34">
            <a:hlinkClick r:id="rId27" action="ppaction://hlinksldjump"/>
            <a:extLst>
              <a:ext uri="{FF2B5EF4-FFF2-40B4-BE49-F238E27FC236}">
                <a16:creationId xmlns:a16="http://schemas.microsoft.com/office/drawing/2014/main" id="{965AAAAB-9592-45E5-81F4-1038821ABC52}"/>
              </a:ext>
            </a:extLst>
          </p:cNvPr>
          <p:cNvSpPr/>
          <p:nvPr/>
        </p:nvSpPr>
        <p:spPr>
          <a:xfrm>
            <a:off x="11417808" y="2091865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7" name="Rectangle 36">
            <a:hlinkClick r:id="rId28" action="ppaction://hlinksldjump"/>
            <a:extLst>
              <a:ext uri="{FF2B5EF4-FFF2-40B4-BE49-F238E27FC236}">
                <a16:creationId xmlns:a16="http://schemas.microsoft.com/office/drawing/2014/main" id="{DDDE26FA-1C49-4C79-9DBF-C3BA10FF9B09}"/>
              </a:ext>
            </a:extLst>
          </p:cNvPr>
          <p:cNvSpPr/>
          <p:nvPr/>
        </p:nvSpPr>
        <p:spPr>
          <a:xfrm>
            <a:off x="11417808" y="2808148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9" name="Rectangle 38">
            <a:hlinkClick r:id="rId29" action="ppaction://hlinksldjump"/>
            <a:extLst>
              <a:ext uri="{FF2B5EF4-FFF2-40B4-BE49-F238E27FC236}">
                <a16:creationId xmlns:a16="http://schemas.microsoft.com/office/drawing/2014/main" id="{EE976842-053B-4B10-8676-259F1FDD7570}"/>
              </a:ext>
            </a:extLst>
          </p:cNvPr>
          <p:cNvSpPr/>
          <p:nvPr/>
        </p:nvSpPr>
        <p:spPr>
          <a:xfrm>
            <a:off x="11417808" y="3504516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1" name="Rectangle 40">
            <a:hlinkClick r:id="rId30" action="ppaction://hlinksldjump"/>
            <a:extLst>
              <a:ext uri="{FF2B5EF4-FFF2-40B4-BE49-F238E27FC236}">
                <a16:creationId xmlns:a16="http://schemas.microsoft.com/office/drawing/2014/main" id="{ABF13249-E1A9-4B0F-9A41-0A155E26523C}"/>
              </a:ext>
            </a:extLst>
          </p:cNvPr>
          <p:cNvSpPr/>
          <p:nvPr/>
        </p:nvSpPr>
        <p:spPr>
          <a:xfrm>
            <a:off x="11417808" y="4184671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3" name="Rectangle 42">
            <a:hlinkClick r:id="rId31" action="ppaction://hlinksldjump"/>
            <a:extLst>
              <a:ext uri="{FF2B5EF4-FFF2-40B4-BE49-F238E27FC236}">
                <a16:creationId xmlns:a16="http://schemas.microsoft.com/office/drawing/2014/main" id="{9DE7831B-66CC-43D4-9968-A699E3CD0FAC}"/>
              </a:ext>
            </a:extLst>
          </p:cNvPr>
          <p:cNvSpPr/>
          <p:nvPr/>
        </p:nvSpPr>
        <p:spPr>
          <a:xfrm>
            <a:off x="11417808" y="4870022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E0D454C-BAAE-284E-AC08-8E396D642DBA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8" t="357" r="20012" b="27510"/>
          <a:stretch/>
        </p:blipFill>
        <p:spPr>
          <a:xfrm>
            <a:off x="9235440" y="1909154"/>
            <a:ext cx="1479313" cy="21031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40673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16C30-1AD6-4CBF-9BF7-EAB01BA47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B3D91"/>
                </a:solidFill>
              </a:rPr>
              <a:t>Critical Needs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BC94D7-C3A3-4A2C-B8A9-15882F418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20642"/>
            <a:ext cx="7396163" cy="261775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5000"/>
              </a:lnSpc>
              <a:buBlip>
                <a:blip r:embed="rId2"/>
              </a:buBlip>
            </a:pPr>
            <a:r>
              <a:rPr lang="en-US" dirty="0">
                <a:latin typeface="Arial"/>
                <a:cs typeface="Arial"/>
              </a:rPr>
              <a:t> Level environment</a:t>
            </a:r>
          </a:p>
          <a:p>
            <a:pPr>
              <a:lnSpc>
                <a:spcPct val="125000"/>
              </a:lnSpc>
              <a:buBlip>
                <a:blip r:embed="rId2"/>
              </a:buBlip>
            </a:pPr>
            <a:r>
              <a:rPr lang="en-US" dirty="0">
                <a:latin typeface="Arial"/>
                <a:cs typeface="Arial"/>
              </a:rPr>
              <a:t> Low maintenance</a:t>
            </a:r>
          </a:p>
          <a:p>
            <a:pPr>
              <a:lnSpc>
                <a:spcPct val="125000"/>
              </a:lnSpc>
              <a:buBlip>
                <a:blip r:embed="rId2"/>
              </a:buBlip>
            </a:pPr>
            <a:r>
              <a:rPr lang="en-US" dirty="0">
                <a:latin typeface="Arial"/>
                <a:cs typeface="Arial"/>
              </a:rPr>
              <a:t> Material considerations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B6E6E-A0A0-469A-BF08-0FB9BD167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16</a:t>
            </a:r>
          </a:p>
        </p:txBody>
      </p:sp>
      <p:pic>
        <p:nvPicPr>
          <p:cNvPr id="19" name="Content Placeholder 18" descr="Target Audience">
            <a:extLst>
              <a:ext uri="{FF2B5EF4-FFF2-40B4-BE49-F238E27FC236}">
                <a16:creationId xmlns:a16="http://schemas.microsoft.com/office/drawing/2014/main" id="{B255D98F-A637-4E69-A8D2-C922311B9F9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0" y="2057400"/>
            <a:ext cx="2743200" cy="2743200"/>
          </a:xfrm>
        </p:spPr>
      </p:pic>
      <p:pic>
        <p:nvPicPr>
          <p:cNvPr id="5" name="Content Placeholder 2" descr="Users">
            <a:extLst>
              <a:ext uri="{FF2B5EF4-FFF2-40B4-BE49-F238E27FC236}">
                <a16:creationId xmlns:a16="http://schemas.microsoft.com/office/drawing/2014/main" id="{A6E98DDE-9D5A-4E1C-BB8B-0A42E896A7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17808" y="707866"/>
            <a:ext cx="640080" cy="640080"/>
          </a:xfrm>
          <a:prstGeom prst="rect">
            <a:avLst/>
          </a:prstGeom>
        </p:spPr>
      </p:pic>
      <p:pic>
        <p:nvPicPr>
          <p:cNvPr id="21" name="Graphic 20" descr="Rocket">
            <a:extLst>
              <a:ext uri="{FF2B5EF4-FFF2-40B4-BE49-F238E27FC236}">
                <a16:creationId xmlns:a16="http://schemas.microsoft.com/office/drawing/2014/main" id="{1E438CB1-E688-41CF-B9EA-36EC50EBC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17808" y="76523"/>
            <a:ext cx="640080" cy="640080"/>
          </a:xfrm>
          <a:prstGeom prst="rect">
            <a:avLst/>
          </a:prstGeom>
        </p:spPr>
      </p:pic>
      <p:pic>
        <p:nvPicPr>
          <p:cNvPr id="23" name="Graphic 22" descr="Telescope">
            <a:extLst>
              <a:ext uri="{FF2B5EF4-FFF2-40B4-BE49-F238E27FC236}">
                <a16:creationId xmlns:a16="http://schemas.microsoft.com/office/drawing/2014/main" id="{37A0EF41-C1C3-44EC-8264-E3672F9CD0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17808" y="1404234"/>
            <a:ext cx="640080" cy="640080"/>
          </a:xfrm>
          <a:prstGeom prst="rect">
            <a:avLst/>
          </a:prstGeom>
        </p:spPr>
      </p:pic>
      <p:pic>
        <p:nvPicPr>
          <p:cNvPr id="25" name="Graphic 24" descr="Books">
            <a:extLst>
              <a:ext uri="{FF2B5EF4-FFF2-40B4-BE49-F238E27FC236}">
                <a16:creationId xmlns:a16="http://schemas.microsoft.com/office/drawing/2014/main" id="{525BF343-9D7D-4DD8-80F0-78482BF4B8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17808" y="2100602"/>
            <a:ext cx="640080" cy="640080"/>
          </a:xfrm>
          <a:prstGeom prst="rect">
            <a:avLst/>
          </a:prstGeom>
        </p:spPr>
      </p:pic>
      <p:pic>
        <p:nvPicPr>
          <p:cNvPr id="27" name="Graphic 26" descr="Clipboard Checked">
            <a:extLst>
              <a:ext uri="{FF2B5EF4-FFF2-40B4-BE49-F238E27FC236}">
                <a16:creationId xmlns:a16="http://schemas.microsoft.com/office/drawing/2014/main" id="{AEF3642B-3989-4A76-80AB-427316AD44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417808" y="2796970"/>
            <a:ext cx="640080" cy="640080"/>
          </a:xfrm>
          <a:prstGeom prst="rect">
            <a:avLst/>
          </a:prstGeom>
        </p:spPr>
      </p:pic>
      <p:pic>
        <p:nvPicPr>
          <p:cNvPr id="29" name="Graphic 28" descr="Flowchart">
            <a:extLst>
              <a:ext uri="{FF2B5EF4-FFF2-40B4-BE49-F238E27FC236}">
                <a16:creationId xmlns:a16="http://schemas.microsoft.com/office/drawing/2014/main" id="{7BB76DED-7CEF-4E82-A824-AF2B4939AE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417808" y="3493338"/>
            <a:ext cx="640080" cy="640080"/>
          </a:xfrm>
          <a:prstGeom prst="rect">
            <a:avLst/>
          </a:prstGeom>
        </p:spPr>
      </p:pic>
      <p:pic>
        <p:nvPicPr>
          <p:cNvPr id="31" name="Graphic 30" descr="Future">
            <a:extLst>
              <a:ext uri="{FF2B5EF4-FFF2-40B4-BE49-F238E27FC236}">
                <a16:creationId xmlns:a16="http://schemas.microsoft.com/office/drawing/2014/main" id="{279F755A-821F-467D-85A9-6D920DE9EDE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417808" y="4189706"/>
            <a:ext cx="640080" cy="640080"/>
          </a:xfrm>
          <a:prstGeom prst="rect">
            <a:avLst/>
          </a:prstGeom>
        </p:spPr>
      </p:pic>
      <p:pic>
        <p:nvPicPr>
          <p:cNvPr id="33" name="Graphic 32" descr="Question Mark">
            <a:extLst>
              <a:ext uri="{FF2B5EF4-FFF2-40B4-BE49-F238E27FC236}">
                <a16:creationId xmlns:a16="http://schemas.microsoft.com/office/drawing/2014/main" id="{7025AC88-9548-4515-8A8A-4614A584B71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417808" y="4886074"/>
            <a:ext cx="640080" cy="640080"/>
          </a:xfrm>
          <a:prstGeom prst="rect">
            <a:avLst/>
          </a:prstGeom>
        </p:spPr>
      </p:pic>
      <p:sp>
        <p:nvSpPr>
          <p:cNvPr id="35" name="Rectangle 34">
            <a:hlinkClick r:id="rId21" action="ppaction://hlinksldjump"/>
            <a:extLst>
              <a:ext uri="{FF2B5EF4-FFF2-40B4-BE49-F238E27FC236}">
                <a16:creationId xmlns:a16="http://schemas.microsoft.com/office/drawing/2014/main" id="{5F902B99-0475-4036-8BA7-CEB1C47A2A5F}"/>
              </a:ext>
            </a:extLst>
          </p:cNvPr>
          <p:cNvSpPr/>
          <p:nvPr/>
        </p:nvSpPr>
        <p:spPr>
          <a:xfrm>
            <a:off x="11417808" y="7652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7" name="Rectangle 36">
            <a:hlinkClick r:id="rId22" action="ppaction://hlinksldjump"/>
            <a:extLst>
              <a:ext uri="{FF2B5EF4-FFF2-40B4-BE49-F238E27FC236}">
                <a16:creationId xmlns:a16="http://schemas.microsoft.com/office/drawing/2014/main" id="{78468146-16F8-4168-9A49-BBE39A2082AC}"/>
              </a:ext>
            </a:extLst>
          </p:cNvPr>
          <p:cNvSpPr/>
          <p:nvPr/>
        </p:nvSpPr>
        <p:spPr>
          <a:xfrm>
            <a:off x="11417808" y="72727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9" name="Rectangle 38">
            <a:hlinkClick r:id="rId23" action="ppaction://hlinksldjump"/>
            <a:extLst>
              <a:ext uri="{FF2B5EF4-FFF2-40B4-BE49-F238E27FC236}">
                <a16:creationId xmlns:a16="http://schemas.microsoft.com/office/drawing/2014/main" id="{6D046482-C52D-461F-8261-B375EBF8CC32}"/>
              </a:ext>
            </a:extLst>
          </p:cNvPr>
          <p:cNvSpPr/>
          <p:nvPr/>
        </p:nvSpPr>
        <p:spPr>
          <a:xfrm>
            <a:off x="11417808" y="1382980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1" name="Rectangle 40">
            <a:hlinkClick r:id="rId24" action="ppaction://hlinksldjump"/>
            <a:extLst>
              <a:ext uri="{FF2B5EF4-FFF2-40B4-BE49-F238E27FC236}">
                <a16:creationId xmlns:a16="http://schemas.microsoft.com/office/drawing/2014/main" id="{C60551B9-F177-49FD-9E04-6401CD4B8813}"/>
              </a:ext>
            </a:extLst>
          </p:cNvPr>
          <p:cNvSpPr/>
          <p:nvPr/>
        </p:nvSpPr>
        <p:spPr>
          <a:xfrm>
            <a:off x="11417808" y="2091865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3" name="Rectangle 42">
            <a:hlinkClick r:id="rId25" action="ppaction://hlinksldjump"/>
            <a:extLst>
              <a:ext uri="{FF2B5EF4-FFF2-40B4-BE49-F238E27FC236}">
                <a16:creationId xmlns:a16="http://schemas.microsoft.com/office/drawing/2014/main" id="{988D9FB3-2B50-4920-9F62-E4C7B2CD38DC}"/>
              </a:ext>
            </a:extLst>
          </p:cNvPr>
          <p:cNvSpPr/>
          <p:nvPr/>
        </p:nvSpPr>
        <p:spPr>
          <a:xfrm>
            <a:off x="11417808" y="2808148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5" name="Rectangle 44">
            <a:hlinkClick r:id="rId26" action="ppaction://hlinksldjump"/>
            <a:extLst>
              <a:ext uri="{FF2B5EF4-FFF2-40B4-BE49-F238E27FC236}">
                <a16:creationId xmlns:a16="http://schemas.microsoft.com/office/drawing/2014/main" id="{AFDCDF88-FB24-4F0C-AC85-1A0CEF047CA7}"/>
              </a:ext>
            </a:extLst>
          </p:cNvPr>
          <p:cNvSpPr/>
          <p:nvPr/>
        </p:nvSpPr>
        <p:spPr>
          <a:xfrm>
            <a:off x="11417808" y="3504516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7" name="Rectangle 46">
            <a:hlinkClick r:id="rId27" action="ppaction://hlinksldjump"/>
            <a:extLst>
              <a:ext uri="{FF2B5EF4-FFF2-40B4-BE49-F238E27FC236}">
                <a16:creationId xmlns:a16="http://schemas.microsoft.com/office/drawing/2014/main" id="{34E41925-E30F-456F-8F74-6E8F5308432E}"/>
              </a:ext>
            </a:extLst>
          </p:cNvPr>
          <p:cNvSpPr/>
          <p:nvPr/>
        </p:nvSpPr>
        <p:spPr>
          <a:xfrm>
            <a:off x="11417808" y="4184671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9" name="Rectangle 48">
            <a:hlinkClick r:id="rId28" action="ppaction://hlinksldjump"/>
            <a:extLst>
              <a:ext uri="{FF2B5EF4-FFF2-40B4-BE49-F238E27FC236}">
                <a16:creationId xmlns:a16="http://schemas.microsoft.com/office/drawing/2014/main" id="{F059834A-6401-4161-8451-56500B621EC4}"/>
              </a:ext>
            </a:extLst>
          </p:cNvPr>
          <p:cNvSpPr/>
          <p:nvPr/>
        </p:nvSpPr>
        <p:spPr>
          <a:xfrm>
            <a:off x="11417808" y="4870022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4" name="Content Placeholder 4">
            <a:extLst>
              <a:ext uri="{FF2B5EF4-FFF2-40B4-BE49-F238E27FC236}">
                <a16:creationId xmlns:a16="http://schemas.microsoft.com/office/drawing/2014/main" id="{73CA1085-C3D2-476C-ACD0-44BE1DABD12C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Jake Seaman</a:t>
            </a:r>
          </a:p>
        </p:txBody>
      </p:sp>
    </p:spTree>
    <p:extLst>
      <p:ext uri="{BB962C8B-B14F-4D97-AF65-F5344CB8AC3E}">
        <p14:creationId xmlns:p14="http://schemas.microsoft.com/office/powerpoint/2010/main" val="2074356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1BEF2-98A1-4EC1-8E04-D22885938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B3D91"/>
                </a:solidFill>
                <a:latin typeface="Arial"/>
                <a:cs typeface="Arial"/>
              </a:rPr>
              <a:t>Motion</a:t>
            </a:r>
            <a:endParaRPr lang="en-US" dirty="0">
              <a:solidFill>
                <a:srgbClr val="0B3D9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F1F7F-0F67-4972-AEA5-6A51BA11E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6361"/>
            <a:ext cx="10515600" cy="401662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5000"/>
              </a:lnSpc>
              <a:buBlip>
                <a:blip r:embed="rId2"/>
              </a:buBlip>
            </a:pPr>
            <a:r>
              <a:rPr lang="en-US" dirty="0">
                <a:latin typeface="Arial"/>
                <a:cs typeface="Arial"/>
              </a:rPr>
              <a:t> Primary design component</a:t>
            </a:r>
          </a:p>
          <a:p>
            <a:pPr>
              <a:lnSpc>
                <a:spcPct val="125000"/>
              </a:lnSpc>
              <a:buBlip>
                <a:blip r:embed="rId2"/>
              </a:buBlip>
            </a:pPr>
            <a:r>
              <a:rPr lang="en-US" dirty="0">
                <a:latin typeface="Arial"/>
                <a:cs typeface="Arial"/>
              </a:rPr>
              <a:t> Self-leveling system </a:t>
            </a:r>
            <a:endParaRPr lang="en-US" dirty="0"/>
          </a:p>
          <a:p>
            <a:pPr>
              <a:lnSpc>
                <a:spcPct val="125000"/>
              </a:lnSpc>
              <a:buBlip>
                <a:blip r:embed="rId2"/>
              </a:buBlip>
            </a:pPr>
            <a:r>
              <a:rPr lang="en-US" dirty="0">
                <a:latin typeface="Arial"/>
                <a:cs typeface="Arial"/>
              </a:rPr>
              <a:t> Simulation</a:t>
            </a:r>
            <a:endParaRPr lang="en-US" dirty="0"/>
          </a:p>
          <a:p>
            <a:pPr>
              <a:lnSpc>
                <a:spcPct val="125000"/>
              </a:lnSpc>
              <a:buBlip>
                <a:blip r:embed="rId2"/>
              </a:buBlip>
            </a:pPr>
            <a:r>
              <a:rPr lang="en-US" dirty="0">
                <a:latin typeface="Arial"/>
                <a:cs typeface="Arial"/>
              </a:rPr>
              <a:t> Prototype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C95CF-6AD4-46C4-A304-F76A45E25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17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1F5CFA-8A3E-4B81-95A3-D11F0CB2DB8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/>
              <a:t>Jake Seaman</a:t>
            </a:r>
          </a:p>
        </p:txBody>
      </p:sp>
      <p:pic>
        <p:nvPicPr>
          <p:cNvPr id="18" name="Content Placeholder 18" descr="Circles with arrows">
            <a:extLst>
              <a:ext uri="{FF2B5EF4-FFF2-40B4-BE49-F238E27FC236}">
                <a16:creationId xmlns:a16="http://schemas.microsoft.com/office/drawing/2014/main" id="{0C1371F0-09D8-4DBB-9089-DEDDE93D6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0" y="2057400"/>
            <a:ext cx="2743200" cy="2743200"/>
          </a:xfrm>
          <a:prstGeom prst="rect">
            <a:avLst/>
          </a:prstGeom>
        </p:spPr>
      </p:pic>
      <p:pic>
        <p:nvPicPr>
          <p:cNvPr id="20" name="Content Placeholder 2" descr="Users">
            <a:extLst>
              <a:ext uri="{FF2B5EF4-FFF2-40B4-BE49-F238E27FC236}">
                <a16:creationId xmlns:a16="http://schemas.microsoft.com/office/drawing/2014/main" id="{39400D93-8F71-459C-9845-27E4E6A60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17808" y="707866"/>
            <a:ext cx="640080" cy="640080"/>
          </a:xfrm>
          <a:prstGeom prst="rect">
            <a:avLst/>
          </a:prstGeom>
        </p:spPr>
      </p:pic>
      <p:pic>
        <p:nvPicPr>
          <p:cNvPr id="22" name="Graphic 21" descr="Rocket">
            <a:extLst>
              <a:ext uri="{FF2B5EF4-FFF2-40B4-BE49-F238E27FC236}">
                <a16:creationId xmlns:a16="http://schemas.microsoft.com/office/drawing/2014/main" id="{98B86F3C-E988-4E83-9852-0CFC0C0CE8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17808" y="76523"/>
            <a:ext cx="640080" cy="640080"/>
          </a:xfrm>
          <a:prstGeom prst="rect">
            <a:avLst/>
          </a:prstGeom>
        </p:spPr>
      </p:pic>
      <p:pic>
        <p:nvPicPr>
          <p:cNvPr id="24" name="Graphic 23" descr="Telescope">
            <a:extLst>
              <a:ext uri="{FF2B5EF4-FFF2-40B4-BE49-F238E27FC236}">
                <a16:creationId xmlns:a16="http://schemas.microsoft.com/office/drawing/2014/main" id="{5B614498-DED5-4D07-8058-FBA8550B9D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17808" y="1404234"/>
            <a:ext cx="640080" cy="640080"/>
          </a:xfrm>
          <a:prstGeom prst="rect">
            <a:avLst/>
          </a:prstGeom>
        </p:spPr>
      </p:pic>
      <p:pic>
        <p:nvPicPr>
          <p:cNvPr id="26" name="Graphic 25" descr="Books">
            <a:extLst>
              <a:ext uri="{FF2B5EF4-FFF2-40B4-BE49-F238E27FC236}">
                <a16:creationId xmlns:a16="http://schemas.microsoft.com/office/drawing/2014/main" id="{151AD302-D31F-4011-B05D-024372DB01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17808" y="2100602"/>
            <a:ext cx="640080" cy="640080"/>
          </a:xfrm>
          <a:prstGeom prst="rect">
            <a:avLst/>
          </a:prstGeom>
        </p:spPr>
      </p:pic>
      <p:pic>
        <p:nvPicPr>
          <p:cNvPr id="30" name="Graphic 29" descr="Flowchart">
            <a:extLst>
              <a:ext uri="{FF2B5EF4-FFF2-40B4-BE49-F238E27FC236}">
                <a16:creationId xmlns:a16="http://schemas.microsoft.com/office/drawing/2014/main" id="{1872276D-9A14-4C37-AC85-120FB53EBD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417808" y="3493338"/>
            <a:ext cx="640080" cy="640080"/>
          </a:xfrm>
          <a:prstGeom prst="rect">
            <a:avLst/>
          </a:prstGeom>
        </p:spPr>
      </p:pic>
      <p:pic>
        <p:nvPicPr>
          <p:cNvPr id="32" name="Graphic 31" descr="Future">
            <a:extLst>
              <a:ext uri="{FF2B5EF4-FFF2-40B4-BE49-F238E27FC236}">
                <a16:creationId xmlns:a16="http://schemas.microsoft.com/office/drawing/2014/main" id="{9A4BE26E-DF1E-4659-823F-2AA2A793400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417808" y="4189706"/>
            <a:ext cx="640080" cy="640080"/>
          </a:xfrm>
          <a:prstGeom prst="rect">
            <a:avLst/>
          </a:prstGeom>
        </p:spPr>
      </p:pic>
      <p:pic>
        <p:nvPicPr>
          <p:cNvPr id="34" name="Graphic 33" descr="Question Mark">
            <a:extLst>
              <a:ext uri="{FF2B5EF4-FFF2-40B4-BE49-F238E27FC236}">
                <a16:creationId xmlns:a16="http://schemas.microsoft.com/office/drawing/2014/main" id="{E4F78633-D206-49DB-949C-427DE9201D1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417808" y="4886074"/>
            <a:ext cx="640080" cy="640080"/>
          </a:xfrm>
          <a:prstGeom prst="rect">
            <a:avLst/>
          </a:prstGeom>
        </p:spPr>
      </p:pic>
      <p:pic>
        <p:nvPicPr>
          <p:cNvPr id="36" name="Graphic 35" descr="Clipboard Checked">
            <a:extLst>
              <a:ext uri="{FF2B5EF4-FFF2-40B4-BE49-F238E27FC236}">
                <a16:creationId xmlns:a16="http://schemas.microsoft.com/office/drawing/2014/main" id="{3647DDF0-F570-4DA1-B804-0B5D3B46ECF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417808" y="2796970"/>
            <a:ext cx="640080" cy="640080"/>
          </a:xfrm>
          <a:prstGeom prst="rect">
            <a:avLst/>
          </a:prstGeom>
        </p:spPr>
      </p:pic>
      <p:sp>
        <p:nvSpPr>
          <p:cNvPr id="38" name="Rectangle 37">
            <a:hlinkClick r:id="rId21" action="ppaction://hlinksldjump"/>
            <a:extLst>
              <a:ext uri="{FF2B5EF4-FFF2-40B4-BE49-F238E27FC236}">
                <a16:creationId xmlns:a16="http://schemas.microsoft.com/office/drawing/2014/main" id="{96BE51BC-0FF6-4E23-9E72-160A9D0B1FF1}"/>
              </a:ext>
            </a:extLst>
          </p:cNvPr>
          <p:cNvSpPr/>
          <p:nvPr/>
        </p:nvSpPr>
        <p:spPr>
          <a:xfrm>
            <a:off x="11417808" y="7652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0" name="Rectangle 39">
            <a:hlinkClick r:id="rId22" action="ppaction://hlinksldjump"/>
            <a:extLst>
              <a:ext uri="{FF2B5EF4-FFF2-40B4-BE49-F238E27FC236}">
                <a16:creationId xmlns:a16="http://schemas.microsoft.com/office/drawing/2014/main" id="{5A75E710-B926-42EF-B08D-51D34506147D}"/>
              </a:ext>
            </a:extLst>
          </p:cNvPr>
          <p:cNvSpPr/>
          <p:nvPr/>
        </p:nvSpPr>
        <p:spPr>
          <a:xfrm>
            <a:off x="11417808" y="72727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2" name="Rectangle 41">
            <a:hlinkClick r:id="rId23" action="ppaction://hlinksldjump"/>
            <a:extLst>
              <a:ext uri="{FF2B5EF4-FFF2-40B4-BE49-F238E27FC236}">
                <a16:creationId xmlns:a16="http://schemas.microsoft.com/office/drawing/2014/main" id="{1B4C7E3B-90BE-4589-9615-23C183B84768}"/>
              </a:ext>
            </a:extLst>
          </p:cNvPr>
          <p:cNvSpPr/>
          <p:nvPr/>
        </p:nvSpPr>
        <p:spPr>
          <a:xfrm>
            <a:off x="11417808" y="1382980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4" name="Rectangle 43">
            <a:hlinkClick r:id="rId24" action="ppaction://hlinksldjump"/>
            <a:extLst>
              <a:ext uri="{FF2B5EF4-FFF2-40B4-BE49-F238E27FC236}">
                <a16:creationId xmlns:a16="http://schemas.microsoft.com/office/drawing/2014/main" id="{87EE3598-088F-4B9D-9021-A534A02871AC}"/>
              </a:ext>
            </a:extLst>
          </p:cNvPr>
          <p:cNvSpPr/>
          <p:nvPr/>
        </p:nvSpPr>
        <p:spPr>
          <a:xfrm>
            <a:off x="11417808" y="2091865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6" name="Rectangle 45">
            <a:hlinkClick r:id="rId25" action="ppaction://hlinksldjump"/>
            <a:extLst>
              <a:ext uri="{FF2B5EF4-FFF2-40B4-BE49-F238E27FC236}">
                <a16:creationId xmlns:a16="http://schemas.microsoft.com/office/drawing/2014/main" id="{8FC6E0D7-EA8F-4A08-B22D-A9636A857103}"/>
              </a:ext>
            </a:extLst>
          </p:cNvPr>
          <p:cNvSpPr/>
          <p:nvPr/>
        </p:nvSpPr>
        <p:spPr>
          <a:xfrm>
            <a:off x="11417808" y="2808148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8" name="Rectangle 47">
            <a:hlinkClick r:id="rId26" action="ppaction://hlinksldjump"/>
            <a:extLst>
              <a:ext uri="{FF2B5EF4-FFF2-40B4-BE49-F238E27FC236}">
                <a16:creationId xmlns:a16="http://schemas.microsoft.com/office/drawing/2014/main" id="{3ACA76D7-476D-4CE1-8AB0-6FB9F9B95FD0}"/>
              </a:ext>
            </a:extLst>
          </p:cNvPr>
          <p:cNvSpPr/>
          <p:nvPr/>
        </p:nvSpPr>
        <p:spPr>
          <a:xfrm>
            <a:off x="11417808" y="3504516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0" name="Rectangle 49">
            <a:hlinkClick r:id="rId27" action="ppaction://hlinksldjump"/>
            <a:extLst>
              <a:ext uri="{FF2B5EF4-FFF2-40B4-BE49-F238E27FC236}">
                <a16:creationId xmlns:a16="http://schemas.microsoft.com/office/drawing/2014/main" id="{8860EFE2-C50C-481A-89BA-B00A45E4506E}"/>
              </a:ext>
            </a:extLst>
          </p:cNvPr>
          <p:cNvSpPr/>
          <p:nvPr/>
        </p:nvSpPr>
        <p:spPr>
          <a:xfrm>
            <a:off x="11417808" y="4184671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2" name="Rectangle 51">
            <a:hlinkClick r:id="rId28" action="ppaction://hlinksldjump"/>
            <a:extLst>
              <a:ext uri="{FF2B5EF4-FFF2-40B4-BE49-F238E27FC236}">
                <a16:creationId xmlns:a16="http://schemas.microsoft.com/office/drawing/2014/main" id="{583ACCF0-CA63-4F67-A7F3-78C3C70FB4CF}"/>
              </a:ext>
            </a:extLst>
          </p:cNvPr>
          <p:cNvSpPr/>
          <p:nvPr/>
        </p:nvSpPr>
        <p:spPr>
          <a:xfrm>
            <a:off x="11417808" y="4870022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14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B3D91"/>
                </a:solidFill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18</a:t>
            </a:r>
          </a:p>
        </p:txBody>
      </p:sp>
      <p:pic>
        <p:nvPicPr>
          <p:cNvPr id="19" name="Content Placeholder 18" descr="Circles with arrows">
            <a:extLst>
              <a:ext uri="{FF2B5EF4-FFF2-40B4-BE49-F238E27FC236}">
                <a16:creationId xmlns:a16="http://schemas.microsoft.com/office/drawing/2014/main" id="{F849F5F7-3275-4159-9406-1EDF9765132D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7704" y="27140"/>
            <a:ext cx="2790662" cy="2790662"/>
          </a:xfrm>
        </p:spPr>
      </p:pic>
      <p:graphicFrame>
        <p:nvGraphicFramePr>
          <p:cNvPr id="37" name="Content Placeholder 18">
            <a:extLst>
              <a:ext uri="{FF2B5EF4-FFF2-40B4-BE49-F238E27FC236}">
                <a16:creationId xmlns:a16="http://schemas.microsoft.com/office/drawing/2014/main" id="{9F6408E5-C41B-43F7-ACB7-103356B4E3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443529"/>
              </p:ext>
            </p:extLst>
          </p:nvPr>
        </p:nvGraphicFramePr>
        <p:xfrm>
          <a:off x="4979329" y="831010"/>
          <a:ext cx="45720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7" name="Content Placeholder 18">
            <a:extLst>
              <a:ext uri="{FF2B5EF4-FFF2-40B4-BE49-F238E27FC236}">
                <a16:creationId xmlns:a16="http://schemas.microsoft.com/office/drawing/2014/main" id="{5B9EE0DF-613C-492C-9CC7-112E0F204A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1893449"/>
              </p:ext>
            </p:extLst>
          </p:nvPr>
        </p:nvGraphicFramePr>
        <p:xfrm>
          <a:off x="230374" y="4279384"/>
          <a:ext cx="2882477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" name="Content Placeholder 2" descr="Users">
            <a:extLst>
              <a:ext uri="{FF2B5EF4-FFF2-40B4-BE49-F238E27FC236}">
                <a16:creationId xmlns:a16="http://schemas.microsoft.com/office/drawing/2014/main" id="{FB9D3A6E-8AFB-4BBB-A495-33BB2CBB0BC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417808" y="707866"/>
            <a:ext cx="640080" cy="640080"/>
          </a:xfrm>
          <a:prstGeom prst="rect">
            <a:avLst/>
          </a:prstGeom>
        </p:spPr>
      </p:pic>
      <p:pic>
        <p:nvPicPr>
          <p:cNvPr id="18" name="Graphic 17" descr="Rocket">
            <a:extLst>
              <a:ext uri="{FF2B5EF4-FFF2-40B4-BE49-F238E27FC236}">
                <a16:creationId xmlns:a16="http://schemas.microsoft.com/office/drawing/2014/main" id="{83A5905F-CF72-4968-B905-60BDF902ABC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417808" y="76523"/>
            <a:ext cx="640080" cy="640080"/>
          </a:xfrm>
          <a:prstGeom prst="rect">
            <a:avLst/>
          </a:prstGeom>
        </p:spPr>
      </p:pic>
      <p:pic>
        <p:nvPicPr>
          <p:cNvPr id="22" name="Graphic 21" descr="Telescope">
            <a:extLst>
              <a:ext uri="{FF2B5EF4-FFF2-40B4-BE49-F238E27FC236}">
                <a16:creationId xmlns:a16="http://schemas.microsoft.com/office/drawing/2014/main" id="{DF2F8773-9E11-4CF7-82A4-F7668E63D25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417808" y="1404234"/>
            <a:ext cx="640080" cy="640080"/>
          </a:xfrm>
          <a:prstGeom prst="rect">
            <a:avLst/>
          </a:prstGeom>
        </p:spPr>
      </p:pic>
      <p:pic>
        <p:nvPicPr>
          <p:cNvPr id="24" name="Graphic 23" descr="Books">
            <a:extLst>
              <a:ext uri="{FF2B5EF4-FFF2-40B4-BE49-F238E27FC236}">
                <a16:creationId xmlns:a16="http://schemas.microsoft.com/office/drawing/2014/main" id="{5073FBF0-164F-4D1B-8407-4D84B9824A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417808" y="2100602"/>
            <a:ext cx="640080" cy="640080"/>
          </a:xfrm>
          <a:prstGeom prst="rect">
            <a:avLst/>
          </a:prstGeom>
        </p:spPr>
      </p:pic>
      <p:pic>
        <p:nvPicPr>
          <p:cNvPr id="28" name="Graphic 27" descr="Flowchart">
            <a:extLst>
              <a:ext uri="{FF2B5EF4-FFF2-40B4-BE49-F238E27FC236}">
                <a16:creationId xmlns:a16="http://schemas.microsoft.com/office/drawing/2014/main" id="{0E9A3D16-4C4C-4B83-96BA-21D50506A82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1417808" y="3493338"/>
            <a:ext cx="640080" cy="640080"/>
          </a:xfrm>
          <a:prstGeom prst="rect">
            <a:avLst/>
          </a:prstGeom>
        </p:spPr>
      </p:pic>
      <p:pic>
        <p:nvPicPr>
          <p:cNvPr id="30" name="Graphic 29" descr="Future">
            <a:extLst>
              <a:ext uri="{FF2B5EF4-FFF2-40B4-BE49-F238E27FC236}">
                <a16:creationId xmlns:a16="http://schemas.microsoft.com/office/drawing/2014/main" id="{06E9A15E-0933-4D7B-851E-B2031558571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1417808" y="4189706"/>
            <a:ext cx="640080" cy="640080"/>
          </a:xfrm>
          <a:prstGeom prst="rect">
            <a:avLst/>
          </a:prstGeom>
        </p:spPr>
      </p:pic>
      <p:pic>
        <p:nvPicPr>
          <p:cNvPr id="32" name="Graphic 31" descr="Question Mark">
            <a:extLst>
              <a:ext uri="{FF2B5EF4-FFF2-40B4-BE49-F238E27FC236}">
                <a16:creationId xmlns:a16="http://schemas.microsoft.com/office/drawing/2014/main" id="{94865808-4657-4F75-9C89-10E6D64701A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1417808" y="4886074"/>
            <a:ext cx="640080" cy="640080"/>
          </a:xfrm>
          <a:prstGeom prst="rect">
            <a:avLst/>
          </a:prstGeom>
        </p:spPr>
      </p:pic>
      <p:pic>
        <p:nvPicPr>
          <p:cNvPr id="34" name="Graphic 33" descr="Clipboard Checked">
            <a:extLst>
              <a:ext uri="{FF2B5EF4-FFF2-40B4-BE49-F238E27FC236}">
                <a16:creationId xmlns:a16="http://schemas.microsoft.com/office/drawing/2014/main" id="{689CFC3D-DE41-4EF9-A56D-0774AEFE39C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1417808" y="2796970"/>
            <a:ext cx="640080" cy="640080"/>
          </a:xfrm>
          <a:prstGeom prst="rect">
            <a:avLst/>
          </a:prstGeom>
        </p:spPr>
      </p:pic>
      <p:sp>
        <p:nvSpPr>
          <p:cNvPr id="36" name="Rectangle 35">
            <a:hlinkClick r:id="rId31" action="ppaction://hlinksldjump"/>
            <a:extLst>
              <a:ext uri="{FF2B5EF4-FFF2-40B4-BE49-F238E27FC236}">
                <a16:creationId xmlns:a16="http://schemas.microsoft.com/office/drawing/2014/main" id="{25BF1B41-550C-4784-9BFE-060F5AEAAE46}"/>
              </a:ext>
            </a:extLst>
          </p:cNvPr>
          <p:cNvSpPr/>
          <p:nvPr/>
        </p:nvSpPr>
        <p:spPr>
          <a:xfrm>
            <a:off x="11417808" y="7652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0" name="Rectangle 39">
            <a:hlinkClick r:id="rId32" action="ppaction://hlinksldjump"/>
            <a:extLst>
              <a:ext uri="{FF2B5EF4-FFF2-40B4-BE49-F238E27FC236}">
                <a16:creationId xmlns:a16="http://schemas.microsoft.com/office/drawing/2014/main" id="{49CA00EF-C2A8-44B6-90FA-4A1E6AD20522}"/>
              </a:ext>
            </a:extLst>
          </p:cNvPr>
          <p:cNvSpPr/>
          <p:nvPr/>
        </p:nvSpPr>
        <p:spPr>
          <a:xfrm>
            <a:off x="11417808" y="72727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2" name="Rectangle 41">
            <a:hlinkClick r:id="rId33" action="ppaction://hlinksldjump"/>
            <a:extLst>
              <a:ext uri="{FF2B5EF4-FFF2-40B4-BE49-F238E27FC236}">
                <a16:creationId xmlns:a16="http://schemas.microsoft.com/office/drawing/2014/main" id="{AC36FD94-4945-49F0-8E42-6D24D00E9291}"/>
              </a:ext>
            </a:extLst>
          </p:cNvPr>
          <p:cNvSpPr/>
          <p:nvPr/>
        </p:nvSpPr>
        <p:spPr>
          <a:xfrm>
            <a:off x="11417808" y="1382980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4" name="Rectangle 43">
            <a:hlinkClick r:id="rId34" action="ppaction://hlinksldjump"/>
            <a:extLst>
              <a:ext uri="{FF2B5EF4-FFF2-40B4-BE49-F238E27FC236}">
                <a16:creationId xmlns:a16="http://schemas.microsoft.com/office/drawing/2014/main" id="{FF1D0EEC-95EC-42EC-BAC7-14F30816F85B}"/>
              </a:ext>
            </a:extLst>
          </p:cNvPr>
          <p:cNvSpPr/>
          <p:nvPr/>
        </p:nvSpPr>
        <p:spPr>
          <a:xfrm>
            <a:off x="11417808" y="2091865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6" name="Rectangle 45">
            <a:hlinkClick r:id="rId35" action="ppaction://hlinksldjump"/>
            <a:extLst>
              <a:ext uri="{FF2B5EF4-FFF2-40B4-BE49-F238E27FC236}">
                <a16:creationId xmlns:a16="http://schemas.microsoft.com/office/drawing/2014/main" id="{08BF955F-CC6A-47E1-8DAB-375EFDD93A22}"/>
              </a:ext>
            </a:extLst>
          </p:cNvPr>
          <p:cNvSpPr/>
          <p:nvPr/>
        </p:nvSpPr>
        <p:spPr>
          <a:xfrm>
            <a:off x="11417808" y="2808148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8" name="Rectangle 47">
            <a:hlinkClick r:id="rId36" action="ppaction://hlinksldjump"/>
            <a:extLst>
              <a:ext uri="{FF2B5EF4-FFF2-40B4-BE49-F238E27FC236}">
                <a16:creationId xmlns:a16="http://schemas.microsoft.com/office/drawing/2014/main" id="{30A95995-D49F-4D45-9009-2C09EB56083A}"/>
              </a:ext>
            </a:extLst>
          </p:cNvPr>
          <p:cNvSpPr/>
          <p:nvPr/>
        </p:nvSpPr>
        <p:spPr>
          <a:xfrm>
            <a:off x="11417808" y="3504516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0" name="Rectangle 49">
            <a:hlinkClick r:id="rId37" action="ppaction://hlinksldjump"/>
            <a:extLst>
              <a:ext uri="{FF2B5EF4-FFF2-40B4-BE49-F238E27FC236}">
                <a16:creationId xmlns:a16="http://schemas.microsoft.com/office/drawing/2014/main" id="{37E379F6-E7EE-4362-967E-A12F1C073813}"/>
              </a:ext>
            </a:extLst>
          </p:cNvPr>
          <p:cNvSpPr/>
          <p:nvPr/>
        </p:nvSpPr>
        <p:spPr>
          <a:xfrm>
            <a:off x="11417808" y="4184671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2" name="Rectangle 51">
            <a:hlinkClick r:id="rId38" action="ppaction://hlinksldjump"/>
            <a:extLst>
              <a:ext uri="{FF2B5EF4-FFF2-40B4-BE49-F238E27FC236}">
                <a16:creationId xmlns:a16="http://schemas.microsoft.com/office/drawing/2014/main" id="{953765F4-F08E-4001-99D1-DDBFBC2B8AC8}"/>
              </a:ext>
            </a:extLst>
          </p:cNvPr>
          <p:cNvSpPr/>
          <p:nvPr/>
        </p:nvSpPr>
        <p:spPr>
          <a:xfrm>
            <a:off x="11417808" y="4870022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8" name="Content Placeholder 4">
            <a:extLst>
              <a:ext uri="{FF2B5EF4-FFF2-40B4-BE49-F238E27FC236}">
                <a16:creationId xmlns:a16="http://schemas.microsoft.com/office/drawing/2014/main" id="{EB989466-2FA5-4917-9038-C2913DD944E5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Jake Seaman</a:t>
            </a:r>
          </a:p>
        </p:txBody>
      </p:sp>
    </p:spTree>
    <p:extLst>
      <p:ext uri="{BB962C8B-B14F-4D97-AF65-F5344CB8AC3E}">
        <p14:creationId xmlns:p14="http://schemas.microsoft.com/office/powerpoint/2010/main" val="2124483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1BEF2-98A1-4EC1-8E04-D22885938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0B3D91"/>
                </a:solidFill>
                <a:latin typeface="Arial"/>
                <a:cs typeface="Arial"/>
              </a:rPr>
              <a:t>Power</a:t>
            </a:r>
            <a:endParaRPr lang="en-US">
              <a:solidFill>
                <a:srgbClr val="0B3D9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F1F7F-0F67-4972-AEA5-6A51BA11E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9993"/>
            <a:ext cx="6631745" cy="231646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25000"/>
              </a:lnSpc>
              <a:buBlip>
                <a:blip r:embed="rId2"/>
              </a:buBlip>
            </a:pPr>
            <a:r>
              <a:rPr lang="en-US" dirty="0">
                <a:latin typeface="Arial"/>
                <a:cs typeface="Arial"/>
              </a:rPr>
              <a:t> Power drawn from existing lander power</a:t>
            </a:r>
            <a:endParaRPr lang="en-US" dirty="0"/>
          </a:p>
          <a:p>
            <a:pPr>
              <a:lnSpc>
                <a:spcPct val="125000"/>
              </a:lnSpc>
              <a:buBlip>
                <a:blip r:embed="rId2"/>
              </a:buBlip>
            </a:pPr>
            <a:r>
              <a:rPr lang="en-US" dirty="0">
                <a:latin typeface="Arial"/>
                <a:cs typeface="Arial"/>
              </a:rPr>
              <a:t> Energy efficiency</a:t>
            </a:r>
            <a:endParaRPr lang="en-US" dirty="0"/>
          </a:p>
          <a:p>
            <a:pPr>
              <a:lnSpc>
                <a:spcPct val="125000"/>
              </a:lnSpc>
              <a:buBlip>
                <a:blip r:embed="rId2"/>
              </a:buBlip>
            </a:pPr>
            <a:r>
              <a:rPr lang="en-US" dirty="0">
                <a:latin typeface="Arial"/>
                <a:cs typeface="Arial"/>
              </a:rPr>
              <a:t> Low impact to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C95CF-6AD4-46C4-A304-F76A45E25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1F5CFA-8A3E-4B81-95A3-D11F0CB2DB8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/>
              <a:t>Jake Seaman</a:t>
            </a:r>
          </a:p>
        </p:txBody>
      </p:sp>
      <p:pic>
        <p:nvPicPr>
          <p:cNvPr id="19" name="Graphic 18" descr="Battery charging">
            <a:extLst>
              <a:ext uri="{FF2B5EF4-FFF2-40B4-BE49-F238E27FC236}">
                <a16:creationId xmlns:a16="http://schemas.microsoft.com/office/drawing/2014/main" id="{4C26CB69-4075-411E-9BE6-EE2047F40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0" y="2065450"/>
            <a:ext cx="2743200" cy="2743200"/>
          </a:xfrm>
          <a:prstGeom prst="rect">
            <a:avLst/>
          </a:prstGeom>
        </p:spPr>
      </p:pic>
      <p:pic>
        <p:nvPicPr>
          <p:cNvPr id="18" name="Content Placeholder 2" descr="Users">
            <a:extLst>
              <a:ext uri="{FF2B5EF4-FFF2-40B4-BE49-F238E27FC236}">
                <a16:creationId xmlns:a16="http://schemas.microsoft.com/office/drawing/2014/main" id="{058BC6BD-ECC1-4009-8090-4F3EEA81A3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17808" y="707866"/>
            <a:ext cx="640080" cy="640080"/>
          </a:xfrm>
          <a:prstGeom prst="rect">
            <a:avLst/>
          </a:prstGeom>
        </p:spPr>
      </p:pic>
      <p:pic>
        <p:nvPicPr>
          <p:cNvPr id="22" name="Graphic 21" descr="Rocket">
            <a:extLst>
              <a:ext uri="{FF2B5EF4-FFF2-40B4-BE49-F238E27FC236}">
                <a16:creationId xmlns:a16="http://schemas.microsoft.com/office/drawing/2014/main" id="{C44E41E3-724A-4BEA-B96E-D586DE1A1A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17808" y="76523"/>
            <a:ext cx="640080" cy="640080"/>
          </a:xfrm>
          <a:prstGeom prst="rect">
            <a:avLst/>
          </a:prstGeom>
        </p:spPr>
      </p:pic>
      <p:pic>
        <p:nvPicPr>
          <p:cNvPr id="24" name="Graphic 23" descr="Telescope">
            <a:extLst>
              <a:ext uri="{FF2B5EF4-FFF2-40B4-BE49-F238E27FC236}">
                <a16:creationId xmlns:a16="http://schemas.microsoft.com/office/drawing/2014/main" id="{F7D87BDB-5E9C-4FC7-8BB6-1B042A184F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17808" y="1404234"/>
            <a:ext cx="640080" cy="640080"/>
          </a:xfrm>
          <a:prstGeom prst="rect">
            <a:avLst/>
          </a:prstGeom>
        </p:spPr>
      </p:pic>
      <p:pic>
        <p:nvPicPr>
          <p:cNvPr id="26" name="Graphic 25" descr="Books">
            <a:extLst>
              <a:ext uri="{FF2B5EF4-FFF2-40B4-BE49-F238E27FC236}">
                <a16:creationId xmlns:a16="http://schemas.microsoft.com/office/drawing/2014/main" id="{C71671DE-0E15-462C-90DA-8B97A34DEA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17808" y="2100602"/>
            <a:ext cx="640080" cy="640080"/>
          </a:xfrm>
          <a:prstGeom prst="rect">
            <a:avLst/>
          </a:prstGeom>
        </p:spPr>
      </p:pic>
      <p:pic>
        <p:nvPicPr>
          <p:cNvPr id="30" name="Graphic 29" descr="Flowchart">
            <a:extLst>
              <a:ext uri="{FF2B5EF4-FFF2-40B4-BE49-F238E27FC236}">
                <a16:creationId xmlns:a16="http://schemas.microsoft.com/office/drawing/2014/main" id="{77CE72E2-39DD-47E4-A53F-976EDB6ECC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417808" y="3493338"/>
            <a:ext cx="640080" cy="640080"/>
          </a:xfrm>
          <a:prstGeom prst="rect">
            <a:avLst/>
          </a:prstGeom>
        </p:spPr>
      </p:pic>
      <p:pic>
        <p:nvPicPr>
          <p:cNvPr id="32" name="Graphic 31" descr="Future">
            <a:extLst>
              <a:ext uri="{FF2B5EF4-FFF2-40B4-BE49-F238E27FC236}">
                <a16:creationId xmlns:a16="http://schemas.microsoft.com/office/drawing/2014/main" id="{8CBF925E-826F-41E7-BB9E-9CE1E295DD2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417808" y="4189706"/>
            <a:ext cx="640080" cy="640080"/>
          </a:xfrm>
          <a:prstGeom prst="rect">
            <a:avLst/>
          </a:prstGeom>
        </p:spPr>
      </p:pic>
      <p:pic>
        <p:nvPicPr>
          <p:cNvPr id="34" name="Graphic 33" descr="Question Mark">
            <a:extLst>
              <a:ext uri="{FF2B5EF4-FFF2-40B4-BE49-F238E27FC236}">
                <a16:creationId xmlns:a16="http://schemas.microsoft.com/office/drawing/2014/main" id="{2CAF1EED-61DF-48CA-9769-7898A0B575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417808" y="4886074"/>
            <a:ext cx="640080" cy="640080"/>
          </a:xfrm>
          <a:prstGeom prst="rect">
            <a:avLst/>
          </a:prstGeom>
        </p:spPr>
      </p:pic>
      <p:pic>
        <p:nvPicPr>
          <p:cNvPr id="36" name="Graphic 35" descr="Clipboard Checked">
            <a:extLst>
              <a:ext uri="{FF2B5EF4-FFF2-40B4-BE49-F238E27FC236}">
                <a16:creationId xmlns:a16="http://schemas.microsoft.com/office/drawing/2014/main" id="{870E599E-32D0-4F5D-AE66-B2AFCFF487A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417808" y="2796970"/>
            <a:ext cx="640080" cy="640080"/>
          </a:xfrm>
          <a:prstGeom prst="rect">
            <a:avLst/>
          </a:prstGeom>
        </p:spPr>
      </p:pic>
      <p:sp>
        <p:nvSpPr>
          <p:cNvPr id="38" name="Rectangle 37">
            <a:hlinkClick r:id="rId21" action="ppaction://hlinksldjump"/>
            <a:extLst>
              <a:ext uri="{FF2B5EF4-FFF2-40B4-BE49-F238E27FC236}">
                <a16:creationId xmlns:a16="http://schemas.microsoft.com/office/drawing/2014/main" id="{8D499EC2-74CB-46D7-B308-FA03E9FA1198}"/>
              </a:ext>
            </a:extLst>
          </p:cNvPr>
          <p:cNvSpPr/>
          <p:nvPr/>
        </p:nvSpPr>
        <p:spPr>
          <a:xfrm>
            <a:off x="11417808" y="7652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0" name="Rectangle 39">
            <a:hlinkClick r:id="rId22" action="ppaction://hlinksldjump"/>
            <a:extLst>
              <a:ext uri="{FF2B5EF4-FFF2-40B4-BE49-F238E27FC236}">
                <a16:creationId xmlns:a16="http://schemas.microsoft.com/office/drawing/2014/main" id="{AE5BCC15-AEF7-4EE6-9D70-A513FDECD9C7}"/>
              </a:ext>
            </a:extLst>
          </p:cNvPr>
          <p:cNvSpPr/>
          <p:nvPr/>
        </p:nvSpPr>
        <p:spPr>
          <a:xfrm>
            <a:off x="11417808" y="72727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2" name="Rectangle 41">
            <a:hlinkClick r:id="rId23" action="ppaction://hlinksldjump"/>
            <a:extLst>
              <a:ext uri="{FF2B5EF4-FFF2-40B4-BE49-F238E27FC236}">
                <a16:creationId xmlns:a16="http://schemas.microsoft.com/office/drawing/2014/main" id="{7EF663F3-2A97-4BB1-9AAC-C88F1BDEBD8D}"/>
              </a:ext>
            </a:extLst>
          </p:cNvPr>
          <p:cNvSpPr/>
          <p:nvPr/>
        </p:nvSpPr>
        <p:spPr>
          <a:xfrm>
            <a:off x="11417808" y="1382980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4" name="Rectangle 43">
            <a:hlinkClick r:id="rId24" action="ppaction://hlinksldjump"/>
            <a:extLst>
              <a:ext uri="{FF2B5EF4-FFF2-40B4-BE49-F238E27FC236}">
                <a16:creationId xmlns:a16="http://schemas.microsoft.com/office/drawing/2014/main" id="{FCCE94D9-7238-45F5-BA5F-C05661A56647}"/>
              </a:ext>
            </a:extLst>
          </p:cNvPr>
          <p:cNvSpPr/>
          <p:nvPr/>
        </p:nvSpPr>
        <p:spPr>
          <a:xfrm>
            <a:off x="11417808" y="2091865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6" name="Rectangle 45">
            <a:hlinkClick r:id="rId25" action="ppaction://hlinksldjump"/>
            <a:extLst>
              <a:ext uri="{FF2B5EF4-FFF2-40B4-BE49-F238E27FC236}">
                <a16:creationId xmlns:a16="http://schemas.microsoft.com/office/drawing/2014/main" id="{DA9CFE94-50C3-4395-A46F-ADDDD683E4C6}"/>
              </a:ext>
            </a:extLst>
          </p:cNvPr>
          <p:cNvSpPr/>
          <p:nvPr/>
        </p:nvSpPr>
        <p:spPr>
          <a:xfrm>
            <a:off x="11417808" y="2808148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8" name="Rectangle 47">
            <a:hlinkClick r:id="rId26" action="ppaction://hlinksldjump"/>
            <a:extLst>
              <a:ext uri="{FF2B5EF4-FFF2-40B4-BE49-F238E27FC236}">
                <a16:creationId xmlns:a16="http://schemas.microsoft.com/office/drawing/2014/main" id="{71A8DE08-5F5D-42B7-B906-044A305A2731}"/>
              </a:ext>
            </a:extLst>
          </p:cNvPr>
          <p:cNvSpPr/>
          <p:nvPr/>
        </p:nvSpPr>
        <p:spPr>
          <a:xfrm>
            <a:off x="11417808" y="3504516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0" name="Rectangle 49">
            <a:hlinkClick r:id="rId27" action="ppaction://hlinksldjump"/>
            <a:extLst>
              <a:ext uri="{FF2B5EF4-FFF2-40B4-BE49-F238E27FC236}">
                <a16:creationId xmlns:a16="http://schemas.microsoft.com/office/drawing/2014/main" id="{47733184-71A2-42A0-B83B-0F0F289E2753}"/>
              </a:ext>
            </a:extLst>
          </p:cNvPr>
          <p:cNvSpPr/>
          <p:nvPr/>
        </p:nvSpPr>
        <p:spPr>
          <a:xfrm>
            <a:off x="11417808" y="4184671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2" name="Rectangle 51">
            <a:hlinkClick r:id="rId28" action="ppaction://hlinksldjump"/>
            <a:extLst>
              <a:ext uri="{FF2B5EF4-FFF2-40B4-BE49-F238E27FC236}">
                <a16:creationId xmlns:a16="http://schemas.microsoft.com/office/drawing/2014/main" id="{F9982B2B-D8B1-4A52-9ACB-FFA238261BEB}"/>
              </a:ext>
            </a:extLst>
          </p:cNvPr>
          <p:cNvSpPr/>
          <p:nvPr/>
        </p:nvSpPr>
        <p:spPr>
          <a:xfrm>
            <a:off x="11417808" y="4870022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940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20</a:t>
            </a:r>
          </a:p>
        </p:txBody>
      </p:sp>
      <p:graphicFrame>
        <p:nvGraphicFramePr>
          <p:cNvPr id="19" name="Content Placeholder 18">
            <a:extLst>
              <a:ext uri="{FF2B5EF4-FFF2-40B4-BE49-F238E27FC236}">
                <a16:creationId xmlns:a16="http://schemas.microsoft.com/office/drawing/2014/main" id="{8EC37FDB-D1C0-408D-B531-70CFA1294DA0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819656578"/>
              </p:ext>
            </p:extLst>
          </p:nvPr>
        </p:nvGraphicFramePr>
        <p:xfrm>
          <a:off x="5137131" y="842188"/>
          <a:ext cx="45720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" name="Graphic 20" descr="Battery charging">
            <a:extLst>
              <a:ext uri="{FF2B5EF4-FFF2-40B4-BE49-F238E27FC236}">
                <a16:creationId xmlns:a16="http://schemas.microsoft.com/office/drawing/2014/main" id="{AB3174EC-6DB4-4490-9AE7-37E2042723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9651" y="76523"/>
            <a:ext cx="2743200" cy="2743200"/>
          </a:xfrm>
          <a:prstGeom prst="rect">
            <a:avLst/>
          </a:prstGeom>
        </p:spPr>
      </p:pic>
      <p:graphicFrame>
        <p:nvGraphicFramePr>
          <p:cNvPr id="7" name="Content Placeholder 18">
            <a:extLst>
              <a:ext uri="{FF2B5EF4-FFF2-40B4-BE49-F238E27FC236}">
                <a16:creationId xmlns:a16="http://schemas.microsoft.com/office/drawing/2014/main" id="{CD24FBC0-58B6-4413-8116-501B9D17F4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4851170"/>
              </p:ext>
            </p:extLst>
          </p:nvPr>
        </p:nvGraphicFramePr>
        <p:xfrm>
          <a:off x="230374" y="4279384"/>
          <a:ext cx="2882477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" name="Content Placeholder 2" descr="Users">
            <a:extLst>
              <a:ext uri="{FF2B5EF4-FFF2-40B4-BE49-F238E27FC236}">
                <a16:creationId xmlns:a16="http://schemas.microsoft.com/office/drawing/2014/main" id="{D9381C39-0148-4C37-9338-6FFB67D274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417808" y="707866"/>
            <a:ext cx="640080" cy="640080"/>
          </a:xfrm>
          <a:prstGeom prst="rect">
            <a:avLst/>
          </a:prstGeom>
        </p:spPr>
      </p:pic>
      <p:pic>
        <p:nvPicPr>
          <p:cNvPr id="5" name="Graphic 4" descr="Rocket">
            <a:extLst>
              <a:ext uri="{FF2B5EF4-FFF2-40B4-BE49-F238E27FC236}">
                <a16:creationId xmlns:a16="http://schemas.microsoft.com/office/drawing/2014/main" id="{8DB581BA-6ABB-4E20-84C3-82E207289A7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417808" y="76523"/>
            <a:ext cx="640080" cy="640080"/>
          </a:xfrm>
          <a:prstGeom prst="rect">
            <a:avLst/>
          </a:prstGeom>
        </p:spPr>
      </p:pic>
      <p:pic>
        <p:nvPicPr>
          <p:cNvPr id="23" name="Graphic 22" descr="Telescope">
            <a:extLst>
              <a:ext uri="{FF2B5EF4-FFF2-40B4-BE49-F238E27FC236}">
                <a16:creationId xmlns:a16="http://schemas.microsoft.com/office/drawing/2014/main" id="{B83B6F10-902D-4DE4-8114-13AC4B4B9E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417808" y="1404234"/>
            <a:ext cx="640080" cy="640080"/>
          </a:xfrm>
          <a:prstGeom prst="rect">
            <a:avLst/>
          </a:prstGeom>
        </p:spPr>
      </p:pic>
      <p:pic>
        <p:nvPicPr>
          <p:cNvPr id="25" name="Graphic 24" descr="Books">
            <a:extLst>
              <a:ext uri="{FF2B5EF4-FFF2-40B4-BE49-F238E27FC236}">
                <a16:creationId xmlns:a16="http://schemas.microsoft.com/office/drawing/2014/main" id="{8E9FC22D-C0C4-4524-AD1F-196F6B4ABEA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417808" y="2100602"/>
            <a:ext cx="640080" cy="640080"/>
          </a:xfrm>
          <a:prstGeom prst="rect">
            <a:avLst/>
          </a:prstGeom>
        </p:spPr>
      </p:pic>
      <p:pic>
        <p:nvPicPr>
          <p:cNvPr id="29" name="Graphic 28" descr="Flowchart">
            <a:extLst>
              <a:ext uri="{FF2B5EF4-FFF2-40B4-BE49-F238E27FC236}">
                <a16:creationId xmlns:a16="http://schemas.microsoft.com/office/drawing/2014/main" id="{D595E864-A569-4F46-916A-37A825302A6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1417808" y="3493338"/>
            <a:ext cx="640080" cy="640080"/>
          </a:xfrm>
          <a:prstGeom prst="rect">
            <a:avLst/>
          </a:prstGeom>
        </p:spPr>
      </p:pic>
      <p:pic>
        <p:nvPicPr>
          <p:cNvPr id="31" name="Graphic 30" descr="Future">
            <a:extLst>
              <a:ext uri="{FF2B5EF4-FFF2-40B4-BE49-F238E27FC236}">
                <a16:creationId xmlns:a16="http://schemas.microsoft.com/office/drawing/2014/main" id="{94E2E98D-8C31-412C-8237-4D124EF9F5B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1417808" y="4189706"/>
            <a:ext cx="640080" cy="640080"/>
          </a:xfrm>
          <a:prstGeom prst="rect">
            <a:avLst/>
          </a:prstGeom>
        </p:spPr>
      </p:pic>
      <p:pic>
        <p:nvPicPr>
          <p:cNvPr id="33" name="Graphic 32" descr="Question Mark">
            <a:extLst>
              <a:ext uri="{FF2B5EF4-FFF2-40B4-BE49-F238E27FC236}">
                <a16:creationId xmlns:a16="http://schemas.microsoft.com/office/drawing/2014/main" id="{22D467BF-3B83-4B4E-B0BD-F7A4E53F842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1417808" y="4886074"/>
            <a:ext cx="640080" cy="640080"/>
          </a:xfrm>
          <a:prstGeom prst="rect">
            <a:avLst/>
          </a:prstGeom>
        </p:spPr>
      </p:pic>
      <p:pic>
        <p:nvPicPr>
          <p:cNvPr id="35" name="Graphic 34" descr="Clipboard Checked">
            <a:extLst>
              <a:ext uri="{FF2B5EF4-FFF2-40B4-BE49-F238E27FC236}">
                <a16:creationId xmlns:a16="http://schemas.microsoft.com/office/drawing/2014/main" id="{3FCBD6F8-9408-47E8-84EE-F75036C0418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1417808" y="2796970"/>
            <a:ext cx="640080" cy="640080"/>
          </a:xfrm>
          <a:prstGeom prst="rect">
            <a:avLst/>
          </a:prstGeom>
        </p:spPr>
      </p:pic>
      <p:sp>
        <p:nvSpPr>
          <p:cNvPr id="37" name="Rectangle 36">
            <a:hlinkClick r:id="rId31" action="ppaction://hlinksldjump"/>
            <a:extLst>
              <a:ext uri="{FF2B5EF4-FFF2-40B4-BE49-F238E27FC236}">
                <a16:creationId xmlns:a16="http://schemas.microsoft.com/office/drawing/2014/main" id="{5BF5C51D-86F2-49B8-9D14-F0465A9AB6CA}"/>
              </a:ext>
            </a:extLst>
          </p:cNvPr>
          <p:cNvSpPr/>
          <p:nvPr/>
        </p:nvSpPr>
        <p:spPr>
          <a:xfrm>
            <a:off x="11417808" y="7652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9" name="Rectangle 38">
            <a:hlinkClick r:id="rId32" action="ppaction://hlinksldjump"/>
            <a:extLst>
              <a:ext uri="{FF2B5EF4-FFF2-40B4-BE49-F238E27FC236}">
                <a16:creationId xmlns:a16="http://schemas.microsoft.com/office/drawing/2014/main" id="{F9AA4B10-221A-4A10-A163-4B148594C55E}"/>
              </a:ext>
            </a:extLst>
          </p:cNvPr>
          <p:cNvSpPr/>
          <p:nvPr/>
        </p:nvSpPr>
        <p:spPr>
          <a:xfrm>
            <a:off x="11417808" y="72727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1" name="Rectangle 40">
            <a:hlinkClick r:id="rId33" action="ppaction://hlinksldjump"/>
            <a:extLst>
              <a:ext uri="{FF2B5EF4-FFF2-40B4-BE49-F238E27FC236}">
                <a16:creationId xmlns:a16="http://schemas.microsoft.com/office/drawing/2014/main" id="{4D912E48-5EFF-4514-B13C-F9666CDE0E0B}"/>
              </a:ext>
            </a:extLst>
          </p:cNvPr>
          <p:cNvSpPr/>
          <p:nvPr/>
        </p:nvSpPr>
        <p:spPr>
          <a:xfrm>
            <a:off x="11417808" y="1382980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3" name="Rectangle 42">
            <a:hlinkClick r:id="rId34" action="ppaction://hlinksldjump"/>
            <a:extLst>
              <a:ext uri="{FF2B5EF4-FFF2-40B4-BE49-F238E27FC236}">
                <a16:creationId xmlns:a16="http://schemas.microsoft.com/office/drawing/2014/main" id="{933ED1E2-269B-4DFE-874F-6A455F27C6D4}"/>
              </a:ext>
            </a:extLst>
          </p:cNvPr>
          <p:cNvSpPr/>
          <p:nvPr/>
        </p:nvSpPr>
        <p:spPr>
          <a:xfrm>
            <a:off x="11417808" y="2091865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5" name="Rectangle 44">
            <a:hlinkClick r:id="rId35" action="ppaction://hlinksldjump"/>
            <a:extLst>
              <a:ext uri="{FF2B5EF4-FFF2-40B4-BE49-F238E27FC236}">
                <a16:creationId xmlns:a16="http://schemas.microsoft.com/office/drawing/2014/main" id="{4EB16DE3-7889-42E2-A0D3-73605A2035F0}"/>
              </a:ext>
            </a:extLst>
          </p:cNvPr>
          <p:cNvSpPr/>
          <p:nvPr/>
        </p:nvSpPr>
        <p:spPr>
          <a:xfrm>
            <a:off x="11417808" y="2808148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7" name="Rectangle 46">
            <a:hlinkClick r:id="rId36" action="ppaction://hlinksldjump"/>
            <a:extLst>
              <a:ext uri="{FF2B5EF4-FFF2-40B4-BE49-F238E27FC236}">
                <a16:creationId xmlns:a16="http://schemas.microsoft.com/office/drawing/2014/main" id="{73D0B6C6-29EE-47C4-AAA2-E1488AB1451D}"/>
              </a:ext>
            </a:extLst>
          </p:cNvPr>
          <p:cNvSpPr/>
          <p:nvPr/>
        </p:nvSpPr>
        <p:spPr>
          <a:xfrm>
            <a:off x="11417808" y="3504516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9" name="Rectangle 48">
            <a:hlinkClick r:id="rId37" action="ppaction://hlinksldjump"/>
            <a:extLst>
              <a:ext uri="{FF2B5EF4-FFF2-40B4-BE49-F238E27FC236}">
                <a16:creationId xmlns:a16="http://schemas.microsoft.com/office/drawing/2014/main" id="{E329C778-3706-4EF5-81E9-50679564D4BF}"/>
              </a:ext>
            </a:extLst>
          </p:cNvPr>
          <p:cNvSpPr/>
          <p:nvPr/>
        </p:nvSpPr>
        <p:spPr>
          <a:xfrm>
            <a:off x="11417808" y="4184671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1" name="Rectangle 50">
            <a:hlinkClick r:id="rId38" action="ppaction://hlinksldjump"/>
            <a:extLst>
              <a:ext uri="{FF2B5EF4-FFF2-40B4-BE49-F238E27FC236}">
                <a16:creationId xmlns:a16="http://schemas.microsoft.com/office/drawing/2014/main" id="{F391B8EE-4DEE-4C2C-8F63-C726F3E451F7}"/>
              </a:ext>
            </a:extLst>
          </p:cNvPr>
          <p:cNvSpPr/>
          <p:nvPr/>
        </p:nvSpPr>
        <p:spPr>
          <a:xfrm>
            <a:off x="11417808" y="4870022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6" name="Content Placeholder 4">
            <a:extLst>
              <a:ext uri="{FF2B5EF4-FFF2-40B4-BE49-F238E27FC236}">
                <a16:creationId xmlns:a16="http://schemas.microsoft.com/office/drawing/2014/main" id="{1451112E-88C6-463E-A399-DFE84550A6A1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Jake Seaman</a:t>
            </a:r>
          </a:p>
        </p:txBody>
      </p:sp>
    </p:spTree>
    <p:extLst>
      <p:ext uri="{BB962C8B-B14F-4D97-AF65-F5344CB8AC3E}">
        <p14:creationId xmlns:p14="http://schemas.microsoft.com/office/powerpoint/2010/main" val="3871158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1BEF2-98A1-4EC1-8E04-D22885938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B3D91"/>
                </a:solidFill>
                <a:latin typeface="Arial"/>
                <a:cs typeface="Arial"/>
              </a:rPr>
              <a:t>Sense</a:t>
            </a:r>
            <a:endParaRPr lang="en-US" dirty="0">
              <a:solidFill>
                <a:srgbClr val="0B3D9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F1F7F-0F67-4972-AEA5-6A51BA11E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488" y="2472242"/>
            <a:ext cx="6987995" cy="198056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5000"/>
              </a:lnSpc>
              <a:buBlip>
                <a:blip r:embed="rId2"/>
              </a:buBlip>
            </a:pPr>
            <a:r>
              <a:rPr lang="en-US" dirty="0">
                <a:latin typeface="Arial"/>
                <a:cs typeface="Arial"/>
              </a:rPr>
              <a:t> Level after lunar surface contact</a:t>
            </a:r>
          </a:p>
          <a:p>
            <a:pPr>
              <a:lnSpc>
                <a:spcPct val="125000"/>
              </a:lnSpc>
              <a:buBlip>
                <a:blip r:embed="rId2"/>
              </a:buBlip>
            </a:pPr>
            <a:r>
              <a:rPr lang="en-US" dirty="0">
                <a:latin typeface="Arial"/>
                <a:cs typeface="Arial"/>
              </a:rPr>
              <a:t> Identify the need to level</a:t>
            </a:r>
          </a:p>
          <a:p>
            <a:pPr>
              <a:lnSpc>
                <a:spcPct val="125000"/>
              </a:lnSpc>
              <a:buBlip>
                <a:blip r:embed="rId2"/>
              </a:buBlip>
            </a:pPr>
            <a:r>
              <a:rPr lang="en-US" dirty="0">
                <a:latin typeface="Arial"/>
                <a:cs typeface="Arial"/>
              </a:rPr>
              <a:t> Define level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C95CF-6AD4-46C4-A304-F76A45E25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21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1F5CFA-8A3E-4B81-95A3-D11F0CB2DB8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/>
              <a:t>Jake Seaman</a:t>
            </a:r>
          </a:p>
        </p:txBody>
      </p:sp>
      <p:pic>
        <p:nvPicPr>
          <p:cNvPr id="20" name="Content Placeholder 23" descr="Satellite dish">
            <a:extLst>
              <a:ext uri="{FF2B5EF4-FFF2-40B4-BE49-F238E27FC236}">
                <a16:creationId xmlns:a16="http://schemas.microsoft.com/office/drawing/2014/main" id="{9D348BD7-616A-486F-9748-F3AD2DB4E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26195" y="2057400"/>
            <a:ext cx="2743200" cy="2743200"/>
          </a:xfrm>
          <a:prstGeom prst="rect">
            <a:avLst/>
          </a:prstGeom>
        </p:spPr>
      </p:pic>
      <p:pic>
        <p:nvPicPr>
          <p:cNvPr id="18" name="Content Placeholder 2" descr="Users">
            <a:extLst>
              <a:ext uri="{FF2B5EF4-FFF2-40B4-BE49-F238E27FC236}">
                <a16:creationId xmlns:a16="http://schemas.microsoft.com/office/drawing/2014/main" id="{18ACCB56-A4E8-4A8F-A1F1-86F5BFD9C8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17808" y="707866"/>
            <a:ext cx="640080" cy="640080"/>
          </a:xfrm>
          <a:prstGeom prst="rect">
            <a:avLst/>
          </a:prstGeom>
        </p:spPr>
      </p:pic>
      <p:pic>
        <p:nvPicPr>
          <p:cNvPr id="22" name="Graphic 21" descr="Rocket">
            <a:extLst>
              <a:ext uri="{FF2B5EF4-FFF2-40B4-BE49-F238E27FC236}">
                <a16:creationId xmlns:a16="http://schemas.microsoft.com/office/drawing/2014/main" id="{97A92D81-0967-4E14-AC3B-5D93186E15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17808" y="76523"/>
            <a:ext cx="640080" cy="640080"/>
          </a:xfrm>
          <a:prstGeom prst="rect">
            <a:avLst/>
          </a:prstGeom>
        </p:spPr>
      </p:pic>
      <p:pic>
        <p:nvPicPr>
          <p:cNvPr id="24" name="Graphic 23" descr="Telescope">
            <a:extLst>
              <a:ext uri="{FF2B5EF4-FFF2-40B4-BE49-F238E27FC236}">
                <a16:creationId xmlns:a16="http://schemas.microsoft.com/office/drawing/2014/main" id="{4136088D-E5A5-4A3D-B2AC-9637D1FF42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17808" y="1404234"/>
            <a:ext cx="640080" cy="640080"/>
          </a:xfrm>
          <a:prstGeom prst="rect">
            <a:avLst/>
          </a:prstGeom>
        </p:spPr>
      </p:pic>
      <p:pic>
        <p:nvPicPr>
          <p:cNvPr id="26" name="Graphic 25" descr="Books">
            <a:extLst>
              <a:ext uri="{FF2B5EF4-FFF2-40B4-BE49-F238E27FC236}">
                <a16:creationId xmlns:a16="http://schemas.microsoft.com/office/drawing/2014/main" id="{119F35D0-EE9C-4C26-9DC7-8371112EF0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17808" y="2100602"/>
            <a:ext cx="640080" cy="640080"/>
          </a:xfrm>
          <a:prstGeom prst="rect">
            <a:avLst/>
          </a:prstGeom>
        </p:spPr>
      </p:pic>
      <p:pic>
        <p:nvPicPr>
          <p:cNvPr id="30" name="Graphic 29" descr="Flowchart">
            <a:extLst>
              <a:ext uri="{FF2B5EF4-FFF2-40B4-BE49-F238E27FC236}">
                <a16:creationId xmlns:a16="http://schemas.microsoft.com/office/drawing/2014/main" id="{98C8465E-2982-4548-B804-45F9951205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417808" y="3493338"/>
            <a:ext cx="640080" cy="640080"/>
          </a:xfrm>
          <a:prstGeom prst="rect">
            <a:avLst/>
          </a:prstGeom>
        </p:spPr>
      </p:pic>
      <p:pic>
        <p:nvPicPr>
          <p:cNvPr id="32" name="Graphic 31" descr="Future">
            <a:extLst>
              <a:ext uri="{FF2B5EF4-FFF2-40B4-BE49-F238E27FC236}">
                <a16:creationId xmlns:a16="http://schemas.microsoft.com/office/drawing/2014/main" id="{1CB2DD06-4204-45C3-9DD9-E2A2633019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417808" y="4189706"/>
            <a:ext cx="640080" cy="640080"/>
          </a:xfrm>
          <a:prstGeom prst="rect">
            <a:avLst/>
          </a:prstGeom>
        </p:spPr>
      </p:pic>
      <p:pic>
        <p:nvPicPr>
          <p:cNvPr id="34" name="Graphic 33" descr="Question Mark">
            <a:extLst>
              <a:ext uri="{FF2B5EF4-FFF2-40B4-BE49-F238E27FC236}">
                <a16:creationId xmlns:a16="http://schemas.microsoft.com/office/drawing/2014/main" id="{67867A4B-3D2F-458B-9044-A5A2D1047DF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417808" y="4886074"/>
            <a:ext cx="640080" cy="640080"/>
          </a:xfrm>
          <a:prstGeom prst="rect">
            <a:avLst/>
          </a:prstGeom>
        </p:spPr>
      </p:pic>
      <p:pic>
        <p:nvPicPr>
          <p:cNvPr id="36" name="Graphic 35" descr="Clipboard Checked">
            <a:extLst>
              <a:ext uri="{FF2B5EF4-FFF2-40B4-BE49-F238E27FC236}">
                <a16:creationId xmlns:a16="http://schemas.microsoft.com/office/drawing/2014/main" id="{C51FA2C6-C19A-48BC-AD1A-C952E186AC9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417808" y="2796970"/>
            <a:ext cx="640080" cy="640080"/>
          </a:xfrm>
          <a:prstGeom prst="rect">
            <a:avLst/>
          </a:prstGeom>
        </p:spPr>
      </p:pic>
      <p:sp>
        <p:nvSpPr>
          <p:cNvPr id="38" name="Rectangle 37">
            <a:hlinkClick r:id="rId21" action="ppaction://hlinksldjump"/>
            <a:extLst>
              <a:ext uri="{FF2B5EF4-FFF2-40B4-BE49-F238E27FC236}">
                <a16:creationId xmlns:a16="http://schemas.microsoft.com/office/drawing/2014/main" id="{7C9FA5C4-E3C4-4A13-96E5-CF526A6622FF}"/>
              </a:ext>
            </a:extLst>
          </p:cNvPr>
          <p:cNvSpPr/>
          <p:nvPr/>
        </p:nvSpPr>
        <p:spPr>
          <a:xfrm>
            <a:off x="11417808" y="7652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0" name="Rectangle 39">
            <a:hlinkClick r:id="rId22" action="ppaction://hlinksldjump"/>
            <a:extLst>
              <a:ext uri="{FF2B5EF4-FFF2-40B4-BE49-F238E27FC236}">
                <a16:creationId xmlns:a16="http://schemas.microsoft.com/office/drawing/2014/main" id="{6777F715-3074-4A77-80F7-D0E8A2EDAF88}"/>
              </a:ext>
            </a:extLst>
          </p:cNvPr>
          <p:cNvSpPr/>
          <p:nvPr/>
        </p:nvSpPr>
        <p:spPr>
          <a:xfrm>
            <a:off x="11417808" y="72727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2" name="Rectangle 41">
            <a:hlinkClick r:id="rId23" action="ppaction://hlinksldjump"/>
            <a:extLst>
              <a:ext uri="{FF2B5EF4-FFF2-40B4-BE49-F238E27FC236}">
                <a16:creationId xmlns:a16="http://schemas.microsoft.com/office/drawing/2014/main" id="{7D2F3C51-DBDC-442C-8258-BEEBC18F178A}"/>
              </a:ext>
            </a:extLst>
          </p:cNvPr>
          <p:cNvSpPr/>
          <p:nvPr/>
        </p:nvSpPr>
        <p:spPr>
          <a:xfrm>
            <a:off x="11417808" y="1382980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4" name="Rectangle 43">
            <a:hlinkClick r:id="rId24" action="ppaction://hlinksldjump"/>
            <a:extLst>
              <a:ext uri="{FF2B5EF4-FFF2-40B4-BE49-F238E27FC236}">
                <a16:creationId xmlns:a16="http://schemas.microsoft.com/office/drawing/2014/main" id="{395EA0DD-8B61-4CC6-A70B-CC554CCC16EB}"/>
              </a:ext>
            </a:extLst>
          </p:cNvPr>
          <p:cNvSpPr/>
          <p:nvPr/>
        </p:nvSpPr>
        <p:spPr>
          <a:xfrm>
            <a:off x="11417808" y="2091865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6" name="Rectangle 45">
            <a:hlinkClick r:id="rId25" action="ppaction://hlinksldjump"/>
            <a:extLst>
              <a:ext uri="{FF2B5EF4-FFF2-40B4-BE49-F238E27FC236}">
                <a16:creationId xmlns:a16="http://schemas.microsoft.com/office/drawing/2014/main" id="{C19DCB35-7B43-4B79-8EB3-176241DF3E4E}"/>
              </a:ext>
            </a:extLst>
          </p:cNvPr>
          <p:cNvSpPr/>
          <p:nvPr/>
        </p:nvSpPr>
        <p:spPr>
          <a:xfrm>
            <a:off x="11417808" y="2808148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8" name="Rectangle 47">
            <a:hlinkClick r:id="rId26" action="ppaction://hlinksldjump"/>
            <a:extLst>
              <a:ext uri="{FF2B5EF4-FFF2-40B4-BE49-F238E27FC236}">
                <a16:creationId xmlns:a16="http://schemas.microsoft.com/office/drawing/2014/main" id="{4B8ED2BA-E2C2-4101-864D-0CA80397DC89}"/>
              </a:ext>
            </a:extLst>
          </p:cNvPr>
          <p:cNvSpPr/>
          <p:nvPr/>
        </p:nvSpPr>
        <p:spPr>
          <a:xfrm>
            <a:off x="11417808" y="3504516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0" name="Rectangle 49">
            <a:hlinkClick r:id="rId27" action="ppaction://hlinksldjump"/>
            <a:extLst>
              <a:ext uri="{FF2B5EF4-FFF2-40B4-BE49-F238E27FC236}">
                <a16:creationId xmlns:a16="http://schemas.microsoft.com/office/drawing/2014/main" id="{24D7A1B9-7375-45A4-9603-A0E9090AD8E0}"/>
              </a:ext>
            </a:extLst>
          </p:cNvPr>
          <p:cNvSpPr/>
          <p:nvPr/>
        </p:nvSpPr>
        <p:spPr>
          <a:xfrm>
            <a:off x="11417808" y="4184671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2" name="Rectangle 51">
            <a:hlinkClick r:id="rId28" action="ppaction://hlinksldjump"/>
            <a:extLst>
              <a:ext uri="{FF2B5EF4-FFF2-40B4-BE49-F238E27FC236}">
                <a16:creationId xmlns:a16="http://schemas.microsoft.com/office/drawing/2014/main" id="{C5A9ED5E-F669-43D1-8AAA-5B74BE027D78}"/>
              </a:ext>
            </a:extLst>
          </p:cNvPr>
          <p:cNvSpPr/>
          <p:nvPr/>
        </p:nvSpPr>
        <p:spPr>
          <a:xfrm>
            <a:off x="11417808" y="4870022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4" name="Rectangle 53">
            <a:hlinkClick r:id="rId21" action="ppaction://hlinksldjump"/>
            <a:extLst>
              <a:ext uri="{FF2B5EF4-FFF2-40B4-BE49-F238E27FC236}">
                <a16:creationId xmlns:a16="http://schemas.microsoft.com/office/drawing/2014/main" id="{B23CD10B-538E-48DC-A56F-30B8AF199A70}"/>
              </a:ext>
            </a:extLst>
          </p:cNvPr>
          <p:cNvSpPr/>
          <p:nvPr/>
        </p:nvSpPr>
        <p:spPr>
          <a:xfrm>
            <a:off x="11570208" y="22892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6" name="Rectangle 55">
            <a:hlinkClick r:id="rId22" action="ppaction://hlinksldjump"/>
            <a:extLst>
              <a:ext uri="{FF2B5EF4-FFF2-40B4-BE49-F238E27FC236}">
                <a16:creationId xmlns:a16="http://schemas.microsoft.com/office/drawing/2014/main" id="{33D6F9A8-7843-49FE-A81F-02486B0F92F7}"/>
              </a:ext>
            </a:extLst>
          </p:cNvPr>
          <p:cNvSpPr/>
          <p:nvPr/>
        </p:nvSpPr>
        <p:spPr>
          <a:xfrm>
            <a:off x="11570208" y="87967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8" name="Rectangle 57">
            <a:hlinkClick r:id="rId23" action="ppaction://hlinksldjump"/>
            <a:extLst>
              <a:ext uri="{FF2B5EF4-FFF2-40B4-BE49-F238E27FC236}">
                <a16:creationId xmlns:a16="http://schemas.microsoft.com/office/drawing/2014/main" id="{F847487E-C549-47B4-994A-18E51B727026}"/>
              </a:ext>
            </a:extLst>
          </p:cNvPr>
          <p:cNvSpPr/>
          <p:nvPr/>
        </p:nvSpPr>
        <p:spPr>
          <a:xfrm>
            <a:off x="11570208" y="1535380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0" name="Rectangle 59">
            <a:hlinkClick r:id="rId24" action="ppaction://hlinksldjump"/>
            <a:extLst>
              <a:ext uri="{FF2B5EF4-FFF2-40B4-BE49-F238E27FC236}">
                <a16:creationId xmlns:a16="http://schemas.microsoft.com/office/drawing/2014/main" id="{25E040EA-C050-430B-8FBF-109479C312E4}"/>
              </a:ext>
            </a:extLst>
          </p:cNvPr>
          <p:cNvSpPr/>
          <p:nvPr/>
        </p:nvSpPr>
        <p:spPr>
          <a:xfrm>
            <a:off x="11570208" y="2244265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2" name="Rectangle 61">
            <a:hlinkClick r:id="rId25" action="ppaction://hlinksldjump"/>
            <a:extLst>
              <a:ext uri="{FF2B5EF4-FFF2-40B4-BE49-F238E27FC236}">
                <a16:creationId xmlns:a16="http://schemas.microsoft.com/office/drawing/2014/main" id="{E7FA1B09-378F-45DB-A3B7-A3466DCCB962}"/>
              </a:ext>
            </a:extLst>
          </p:cNvPr>
          <p:cNvSpPr/>
          <p:nvPr/>
        </p:nvSpPr>
        <p:spPr>
          <a:xfrm>
            <a:off x="11570208" y="2960548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4" name="Rectangle 63">
            <a:hlinkClick r:id="rId26" action="ppaction://hlinksldjump"/>
            <a:extLst>
              <a:ext uri="{FF2B5EF4-FFF2-40B4-BE49-F238E27FC236}">
                <a16:creationId xmlns:a16="http://schemas.microsoft.com/office/drawing/2014/main" id="{A125D10E-F89B-4956-BEAA-06F4F62A8B32}"/>
              </a:ext>
            </a:extLst>
          </p:cNvPr>
          <p:cNvSpPr/>
          <p:nvPr/>
        </p:nvSpPr>
        <p:spPr>
          <a:xfrm>
            <a:off x="11570208" y="3656916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6" name="Rectangle 65">
            <a:hlinkClick r:id="rId27" action="ppaction://hlinksldjump"/>
            <a:extLst>
              <a:ext uri="{FF2B5EF4-FFF2-40B4-BE49-F238E27FC236}">
                <a16:creationId xmlns:a16="http://schemas.microsoft.com/office/drawing/2014/main" id="{78D92D3B-7896-4B7A-AADB-0E2B411001BB}"/>
              </a:ext>
            </a:extLst>
          </p:cNvPr>
          <p:cNvSpPr/>
          <p:nvPr/>
        </p:nvSpPr>
        <p:spPr>
          <a:xfrm>
            <a:off x="11570208" y="4337071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8" name="Rectangle 67">
            <a:hlinkClick r:id="rId28" action="ppaction://hlinksldjump"/>
            <a:extLst>
              <a:ext uri="{FF2B5EF4-FFF2-40B4-BE49-F238E27FC236}">
                <a16:creationId xmlns:a16="http://schemas.microsoft.com/office/drawing/2014/main" id="{A89DA0A6-E25D-489A-BA52-869AB10BA04D}"/>
              </a:ext>
            </a:extLst>
          </p:cNvPr>
          <p:cNvSpPr/>
          <p:nvPr/>
        </p:nvSpPr>
        <p:spPr>
          <a:xfrm>
            <a:off x="11570208" y="5022422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3493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22</a:t>
            </a:r>
          </a:p>
        </p:txBody>
      </p:sp>
      <p:pic>
        <p:nvPicPr>
          <p:cNvPr id="24" name="Content Placeholder 23" descr="Satellite dish">
            <a:extLst>
              <a:ext uri="{FF2B5EF4-FFF2-40B4-BE49-F238E27FC236}">
                <a16:creationId xmlns:a16="http://schemas.microsoft.com/office/drawing/2014/main" id="{CEA1B6C5-61DA-4EF3-A098-33763DF85C9E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6699" y="103151"/>
            <a:ext cx="2743200" cy="2743200"/>
          </a:xfrm>
        </p:spPr>
      </p:pic>
      <p:graphicFrame>
        <p:nvGraphicFramePr>
          <p:cNvPr id="32" name="Content Placeholder 18">
            <a:extLst>
              <a:ext uri="{FF2B5EF4-FFF2-40B4-BE49-F238E27FC236}">
                <a16:creationId xmlns:a16="http://schemas.microsoft.com/office/drawing/2014/main" id="{ABEBAE20-2782-4C65-A22B-B7E7D52145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7940261"/>
              </p:ext>
            </p:extLst>
          </p:nvPr>
        </p:nvGraphicFramePr>
        <p:xfrm>
          <a:off x="4064929" y="831010"/>
          <a:ext cx="64008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1" name="Content Placeholder 18">
            <a:extLst>
              <a:ext uri="{FF2B5EF4-FFF2-40B4-BE49-F238E27FC236}">
                <a16:creationId xmlns:a16="http://schemas.microsoft.com/office/drawing/2014/main" id="{160C077B-D8FC-42B2-AE8A-CBFC46C905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0498316"/>
              </p:ext>
            </p:extLst>
          </p:nvPr>
        </p:nvGraphicFramePr>
        <p:xfrm>
          <a:off x="230374" y="4279384"/>
          <a:ext cx="2882477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" name="Content Placeholder 2" descr="Users">
            <a:extLst>
              <a:ext uri="{FF2B5EF4-FFF2-40B4-BE49-F238E27FC236}">
                <a16:creationId xmlns:a16="http://schemas.microsoft.com/office/drawing/2014/main" id="{4AB3215A-DEC5-40BB-A725-8068B1EBA5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417808" y="707866"/>
            <a:ext cx="640080" cy="640080"/>
          </a:xfrm>
          <a:prstGeom prst="rect">
            <a:avLst/>
          </a:prstGeom>
        </p:spPr>
      </p:pic>
      <p:pic>
        <p:nvPicPr>
          <p:cNvPr id="5" name="Graphic 4" descr="Rocket">
            <a:extLst>
              <a:ext uri="{FF2B5EF4-FFF2-40B4-BE49-F238E27FC236}">
                <a16:creationId xmlns:a16="http://schemas.microsoft.com/office/drawing/2014/main" id="{02DDB578-9ABD-4289-8B77-948ABC16CD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417808" y="76523"/>
            <a:ext cx="640080" cy="640080"/>
          </a:xfrm>
          <a:prstGeom prst="rect">
            <a:avLst/>
          </a:prstGeom>
        </p:spPr>
      </p:pic>
      <p:pic>
        <p:nvPicPr>
          <p:cNvPr id="7" name="Graphic 6" descr="Telescope">
            <a:extLst>
              <a:ext uri="{FF2B5EF4-FFF2-40B4-BE49-F238E27FC236}">
                <a16:creationId xmlns:a16="http://schemas.microsoft.com/office/drawing/2014/main" id="{3E8BD677-2BD8-45C7-AB91-AF8786B4283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417808" y="1404234"/>
            <a:ext cx="640080" cy="640080"/>
          </a:xfrm>
          <a:prstGeom prst="rect">
            <a:avLst/>
          </a:prstGeom>
        </p:spPr>
      </p:pic>
      <p:pic>
        <p:nvPicPr>
          <p:cNvPr id="19" name="Graphic 18" descr="Books">
            <a:extLst>
              <a:ext uri="{FF2B5EF4-FFF2-40B4-BE49-F238E27FC236}">
                <a16:creationId xmlns:a16="http://schemas.microsoft.com/office/drawing/2014/main" id="{D51BF879-195C-40BC-B62E-BB1A55700EF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417808" y="2100602"/>
            <a:ext cx="640080" cy="640080"/>
          </a:xfrm>
          <a:prstGeom prst="rect">
            <a:avLst/>
          </a:prstGeom>
        </p:spPr>
      </p:pic>
      <p:pic>
        <p:nvPicPr>
          <p:cNvPr id="27" name="Graphic 26" descr="Flowchart">
            <a:extLst>
              <a:ext uri="{FF2B5EF4-FFF2-40B4-BE49-F238E27FC236}">
                <a16:creationId xmlns:a16="http://schemas.microsoft.com/office/drawing/2014/main" id="{94502343-18D7-46B3-8B4B-5CCC7C794BA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1417808" y="3493338"/>
            <a:ext cx="640080" cy="640080"/>
          </a:xfrm>
          <a:prstGeom prst="rect">
            <a:avLst/>
          </a:prstGeom>
        </p:spPr>
      </p:pic>
      <p:pic>
        <p:nvPicPr>
          <p:cNvPr id="29" name="Graphic 28" descr="Future">
            <a:extLst>
              <a:ext uri="{FF2B5EF4-FFF2-40B4-BE49-F238E27FC236}">
                <a16:creationId xmlns:a16="http://schemas.microsoft.com/office/drawing/2014/main" id="{C82085EA-7EAC-4658-8706-A31FAA99AF8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1417808" y="4189706"/>
            <a:ext cx="640080" cy="640080"/>
          </a:xfrm>
          <a:prstGeom prst="rect">
            <a:avLst/>
          </a:prstGeom>
        </p:spPr>
      </p:pic>
      <p:pic>
        <p:nvPicPr>
          <p:cNvPr id="31" name="Graphic 30" descr="Question Mark">
            <a:extLst>
              <a:ext uri="{FF2B5EF4-FFF2-40B4-BE49-F238E27FC236}">
                <a16:creationId xmlns:a16="http://schemas.microsoft.com/office/drawing/2014/main" id="{B60105E1-22DE-47F5-89C6-C565FF8B9F0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1417808" y="4886074"/>
            <a:ext cx="640080" cy="640080"/>
          </a:xfrm>
          <a:prstGeom prst="rect">
            <a:avLst/>
          </a:prstGeom>
        </p:spPr>
      </p:pic>
      <p:pic>
        <p:nvPicPr>
          <p:cNvPr id="35" name="Graphic 34" descr="Clipboard Checked">
            <a:extLst>
              <a:ext uri="{FF2B5EF4-FFF2-40B4-BE49-F238E27FC236}">
                <a16:creationId xmlns:a16="http://schemas.microsoft.com/office/drawing/2014/main" id="{40686838-E1B2-4839-BA48-C458E215B4D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1417808" y="2796970"/>
            <a:ext cx="640080" cy="640080"/>
          </a:xfrm>
          <a:prstGeom prst="rect">
            <a:avLst/>
          </a:prstGeom>
        </p:spPr>
      </p:pic>
      <p:sp>
        <p:nvSpPr>
          <p:cNvPr id="37" name="Rectangle 36">
            <a:hlinkClick r:id="rId31" action="ppaction://hlinksldjump"/>
            <a:extLst>
              <a:ext uri="{FF2B5EF4-FFF2-40B4-BE49-F238E27FC236}">
                <a16:creationId xmlns:a16="http://schemas.microsoft.com/office/drawing/2014/main" id="{3C986838-0ECF-4883-A905-5CFF1E0AF31F}"/>
              </a:ext>
            </a:extLst>
          </p:cNvPr>
          <p:cNvSpPr/>
          <p:nvPr/>
        </p:nvSpPr>
        <p:spPr>
          <a:xfrm>
            <a:off x="11417808" y="7652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9" name="Rectangle 38">
            <a:hlinkClick r:id="rId32" action="ppaction://hlinksldjump"/>
            <a:extLst>
              <a:ext uri="{FF2B5EF4-FFF2-40B4-BE49-F238E27FC236}">
                <a16:creationId xmlns:a16="http://schemas.microsoft.com/office/drawing/2014/main" id="{B73F2241-6ED4-4E4B-8B18-AB8FC79F764F}"/>
              </a:ext>
            </a:extLst>
          </p:cNvPr>
          <p:cNvSpPr/>
          <p:nvPr/>
        </p:nvSpPr>
        <p:spPr>
          <a:xfrm>
            <a:off x="11417808" y="72727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1" name="Rectangle 40">
            <a:hlinkClick r:id="rId33" action="ppaction://hlinksldjump"/>
            <a:extLst>
              <a:ext uri="{FF2B5EF4-FFF2-40B4-BE49-F238E27FC236}">
                <a16:creationId xmlns:a16="http://schemas.microsoft.com/office/drawing/2014/main" id="{4572D3AD-E620-4629-B505-4617251B69D7}"/>
              </a:ext>
            </a:extLst>
          </p:cNvPr>
          <p:cNvSpPr/>
          <p:nvPr/>
        </p:nvSpPr>
        <p:spPr>
          <a:xfrm>
            <a:off x="11417808" y="1382980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3" name="Rectangle 42">
            <a:hlinkClick r:id="rId34" action="ppaction://hlinksldjump"/>
            <a:extLst>
              <a:ext uri="{FF2B5EF4-FFF2-40B4-BE49-F238E27FC236}">
                <a16:creationId xmlns:a16="http://schemas.microsoft.com/office/drawing/2014/main" id="{E8F80053-E06D-4187-B507-092FA3A22992}"/>
              </a:ext>
            </a:extLst>
          </p:cNvPr>
          <p:cNvSpPr/>
          <p:nvPr/>
        </p:nvSpPr>
        <p:spPr>
          <a:xfrm>
            <a:off x="11417808" y="2091865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5" name="Rectangle 44">
            <a:hlinkClick r:id="rId35" action="ppaction://hlinksldjump"/>
            <a:extLst>
              <a:ext uri="{FF2B5EF4-FFF2-40B4-BE49-F238E27FC236}">
                <a16:creationId xmlns:a16="http://schemas.microsoft.com/office/drawing/2014/main" id="{E38E76A0-2965-4005-85B5-C942D324C140}"/>
              </a:ext>
            </a:extLst>
          </p:cNvPr>
          <p:cNvSpPr/>
          <p:nvPr/>
        </p:nvSpPr>
        <p:spPr>
          <a:xfrm>
            <a:off x="11417808" y="2808148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7" name="Rectangle 46">
            <a:hlinkClick r:id="rId36" action="ppaction://hlinksldjump"/>
            <a:extLst>
              <a:ext uri="{FF2B5EF4-FFF2-40B4-BE49-F238E27FC236}">
                <a16:creationId xmlns:a16="http://schemas.microsoft.com/office/drawing/2014/main" id="{D88652D7-97AE-4952-9205-357CA795A69D}"/>
              </a:ext>
            </a:extLst>
          </p:cNvPr>
          <p:cNvSpPr/>
          <p:nvPr/>
        </p:nvSpPr>
        <p:spPr>
          <a:xfrm>
            <a:off x="11417808" y="3504516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9" name="Rectangle 48">
            <a:hlinkClick r:id="rId37" action="ppaction://hlinksldjump"/>
            <a:extLst>
              <a:ext uri="{FF2B5EF4-FFF2-40B4-BE49-F238E27FC236}">
                <a16:creationId xmlns:a16="http://schemas.microsoft.com/office/drawing/2014/main" id="{DD964DCB-F753-4D90-A90D-7F09FB520939}"/>
              </a:ext>
            </a:extLst>
          </p:cNvPr>
          <p:cNvSpPr/>
          <p:nvPr/>
        </p:nvSpPr>
        <p:spPr>
          <a:xfrm>
            <a:off x="11417808" y="4184671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1" name="Rectangle 50">
            <a:hlinkClick r:id="rId38" action="ppaction://hlinksldjump"/>
            <a:extLst>
              <a:ext uri="{FF2B5EF4-FFF2-40B4-BE49-F238E27FC236}">
                <a16:creationId xmlns:a16="http://schemas.microsoft.com/office/drawing/2014/main" id="{84EEF66A-F878-45DC-A21F-F95CE5BA7E89}"/>
              </a:ext>
            </a:extLst>
          </p:cNvPr>
          <p:cNvSpPr/>
          <p:nvPr/>
        </p:nvSpPr>
        <p:spPr>
          <a:xfrm>
            <a:off x="11417808" y="4870022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6" name="Content Placeholder 4">
            <a:extLst>
              <a:ext uri="{FF2B5EF4-FFF2-40B4-BE49-F238E27FC236}">
                <a16:creationId xmlns:a16="http://schemas.microsoft.com/office/drawing/2014/main" id="{43BFBF54-3014-478D-86D0-3CB10C7CA00B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Jake Seaman</a:t>
            </a:r>
          </a:p>
        </p:txBody>
      </p:sp>
    </p:spTree>
    <p:extLst>
      <p:ext uri="{BB962C8B-B14F-4D97-AF65-F5344CB8AC3E}">
        <p14:creationId xmlns:p14="http://schemas.microsoft.com/office/powerpoint/2010/main" val="3354113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1BEF2-98A1-4EC1-8E04-D22885938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8711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B3D91"/>
                </a:solidFill>
                <a:latin typeface="Arial"/>
                <a:cs typeface="Arial"/>
              </a:rPr>
              <a:t>Lander</a:t>
            </a:r>
            <a:endParaRPr lang="en-US" dirty="0">
              <a:solidFill>
                <a:srgbClr val="0B3D9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F1F7F-0F67-4972-AEA5-6A51BA11E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204" y="2037021"/>
            <a:ext cx="6133044" cy="291263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5000"/>
              </a:lnSpc>
              <a:buBlip>
                <a:blip r:embed="rId2"/>
              </a:buBlip>
            </a:pPr>
            <a:r>
              <a:rPr lang="en-US" dirty="0">
                <a:latin typeface="Arial"/>
                <a:cs typeface="Arial"/>
              </a:rPr>
              <a:t> Level lander environment</a:t>
            </a:r>
          </a:p>
          <a:p>
            <a:pPr>
              <a:lnSpc>
                <a:spcPct val="125000"/>
              </a:lnSpc>
              <a:buBlip>
                <a:blip r:embed="rId2"/>
              </a:buBlip>
            </a:pPr>
            <a:r>
              <a:rPr lang="en-US" dirty="0">
                <a:latin typeface="Arial"/>
                <a:cs typeface="Arial"/>
              </a:rPr>
              <a:t> Stability </a:t>
            </a:r>
          </a:p>
          <a:p>
            <a:pPr>
              <a:lnSpc>
                <a:spcPct val="125000"/>
              </a:lnSpc>
              <a:buBlip>
                <a:blip r:embed="rId2"/>
              </a:buBlip>
            </a:pPr>
            <a:r>
              <a:rPr lang="en-US" dirty="0">
                <a:latin typeface="Arial"/>
                <a:cs typeface="Arial"/>
              </a:rPr>
              <a:t> Weight impact</a:t>
            </a:r>
          </a:p>
          <a:p>
            <a:pPr>
              <a:lnSpc>
                <a:spcPct val="125000"/>
              </a:lnSpc>
              <a:buBlip>
                <a:blip r:embed="rId2"/>
              </a:buBlip>
            </a:pPr>
            <a:r>
              <a:rPr lang="en-US" dirty="0">
                <a:latin typeface="Arial"/>
                <a:cs typeface="Arial"/>
              </a:rPr>
              <a:t> Low maintenance</a:t>
            </a:r>
          </a:p>
          <a:p>
            <a:pPr marL="0" indent="0">
              <a:lnSpc>
                <a:spcPct val="125000"/>
              </a:lnSpc>
              <a:buNone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C95CF-6AD4-46C4-A304-F76A45E25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23</a:t>
            </a:r>
          </a:p>
        </p:txBody>
      </p:sp>
      <p:pic>
        <p:nvPicPr>
          <p:cNvPr id="5" name="Content Placeholder 2" descr="Users">
            <a:extLst>
              <a:ext uri="{FF2B5EF4-FFF2-40B4-BE49-F238E27FC236}">
                <a16:creationId xmlns:a16="http://schemas.microsoft.com/office/drawing/2014/main" id="{E09762F8-FA97-49DF-A1D5-461DB36E5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17808" y="707866"/>
            <a:ext cx="640080" cy="640080"/>
          </a:xfrm>
          <a:prstGeom prst="rect">
            <a:avLst/>
          </a:prstGeom>
        </p:spPr>
      </p:pic>
      <p:pic>
        <p:nvPicPr>
          <p:cNvPr id="20" name="Graphic 19" descr="Rocket">
            <a:extLst>
              <a:ext uri="{FF2B5EF4-FFF2-40B4-BE49-F238E27FC236}">
                <a16:creationId xmlns:a16="http://schemas.microsoft.com/office/drawing/2014/main" id="{C5C8D468-B961-4A73-8786-FAB44875DC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17808" y="76523"/>
            <a:ext cx="640080" cy="640080"/>
          </a:xfrm>
          <a:prstGeom prst="rect">
            <a:avLst/>
          </a:prstGeom>
        </p:spPr>
      </p:pic>
      <p:pic>
        <p:nvPicPr>
          <p:cNvPr id="22" name="Graphic 21" descr="Telescope">
            <a:extLst>
              <a:ext uri="{FF2B5EF4-FFF2-40B4-BE49-F238E27FC236}">
                <a16:creationId xmlns:a16="http://schemas.microsoft.com/office/drawing/2014/main" id="{71DAFBD3-385E-4CCB-8D6D-6FF32B583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17808" y="1404234"/>
            <a:ext cx="640080" cy="640080"/>
          </a:xfrm>
          <a:prstGeom prst="rect">
            <a:avLst/>
          </a:prstGeom>
        </p:spPr>
      </p:pic>
      <p:pic>
        <p:nvPicPr>
          <p:cNvPr id="26" name="Graphic 25" descr="Books">
            <a:extLst>
              <a:ext uri="{FF2B5EF4-FFF2-40B4-BE49-F238E27FC236}">
                <a16:creationId xmlns:a16="http://schemas.microsoft.com/office/drawing/2014/main" id="{58E96E92-844B-476C-BD32-0BD591A06F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17808" y="2100602"/>
            <a:ext cx="640080" cy="640080"/>
          </a:xfrm>
          <a:prstGeom prst="rect">
            <a:avLst/>
          </a:prstGeom>
        </p:spPr>
      </p:pic>
      <p:pic>
        <p:nvPicPr>
          <p:cNvPr id="30" name="Graphic 29" descr="Flowchart">
            <a:extLst>
              <a:ext uri="{FF2B5EF4-FFF2-40B4-BE49-F238E27FC236}">
                <a16:creationId xmlns:a16="http://schemas.microsoft.com/office/drawing/2014/main" id="{F70DCF1C-AA21-4938-8C98-CCAD66A5F0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17808" y="3493338"/>
            <a:ext cx="640080" cy="640080"/>
          </a:xfrm>
          <a:prstGeom prst="rect">
            <a:avLst/>
          </a:prstGeom>
        </p:spPr>
      </p:pic>
      <p:pic>
        <p:nvPicPr>
          <p:cNvPr id="32" name="Graphic 31" descr="Future">
            <a:extLst>
              <a:ext uri="{FF2B5EF4-FFF2-40B4-BE49-F238E27FC236}">
                <a16:creationId xmlns:a16="http://schemas.microsoft.com/office/drawing/2014/main" id="{2B859094-6CC1-4E0C-89AF-3CB47216C3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417808" y="4189706"/>
            <a:ext cx="640080" cy="640080"/>
          </a:xfrm>
          <a:prstGeom prst="rect">
            <a:avLst/>
          </a:prstGeom>
        </p:spPr>
      </p:pic>
      <p:pic>
        <p:nvPicPr>
          <p:cNvPr id="34" name="Graphic 33" descr="Question Mark">
            <a:extLst>
              <a:ext uri="{FF2B5EF4-FFF2-40B4-BE49-F238E27FC236}">
                <a16:creationId xmlns:a16="http://schemas.microsoft.com/office/drawing/2014/main" id="{1FC801E4-F554-4CF7-90BA-AF9FFF40D4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417808" y="4886074"/>
            <a:ext cx="640080" cy="640080"/>
          </a:xfrm>
          <a:prstGeom prst="rect">
            <a:avLst/>
          </a:prstGeom>
        </p:spPr>
      </p:pic>
      <p:pic>
        <p:nvPicPr>
          <p:cNvPr id="36" name="Graphic 35" descr="Clipboard Checked">
            <a:extLst>
              <a:ext uri="{FF2B5EF4-FFF2-40B4-BE49-F238E27FC236}">
                <a16:creationId xmlns:a16="http://schemas.microsoft.com/office/drawing/2014/main" id="{C3BFB9AB-139C-4C5F-B738-87F7372FEA1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417808" y="2796970"/>
            <a:ext cx="640080" cy="640080"/>
          </a:xfrm>
          <a:prstGeom prst="rect">
            <a:avLst/>
          </a:prstGeom>
        </p:spPr>
      </p:pic>
      <p:sp>
        <p:nvSpPr>
          <p:cNvPr id="38" name="Rectangle 37">
            <a:hlinkClick r:id="rId19" action="ppaction://hlinksldjump"/>
            <a:extLst>
              <a:ext uri="{FF2B5EF4-FFF2-40B4-BE49-F238E27FC236}">
                <a16:creationId xmlns:a16="http://schemas.microsoft.com/office/drawing/2014/main" id="{85247179-D891-468C-9B9F-C17154FE72E2}"/>
              </a:ext>
            </a:extLst>
          </p:cNvPr>
          <p:cNvSpPr/>
          <p:nvPr/>
        </p:nvSpPr>
        <p:spPr>
          <a:xfrm>
            <a:off x="11417808" y="7652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0" name="Rectangle 39">
            <a:hlinkClick r:id="rId20" action="ppaction://hlinksldjump"/>
            <a:extLst>
              <a:ext uri="{FF2B5EF4-FFF2-40B4-BE49-F238E27FC236}">
                <a16:creationId xmlns:a16="http://schemas.microsoft.com/office/drawing/2014/main" id="{50525C3F-A51F-4BAF-8AB6-8F8D705E0B75}"/>
              </a:ext>
            </a:extLst>
          </p:cNvPr>
          <p:cNvSpPr/>
          <p:nvPr/>
        </p:nvSpPr>
        <p:spPr>
          <a:xfrm>
            <a:off x="11417808" y="72727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2" name="Rectangle 41">
            <a:hlinkClick r:id="rId21" action="ppaction://hlinksldjump"/>
            <a:extLst>
              <a:ext uri="{FF2B5EF4-FFF2-40B4-BE49-F238E27FC236}">
                <a16:creationId xmlns:a16="http://schemas.microsoft.com/office/drawing/2014/main" id="{95E85806-9743-49BF-AF55-76CECB397E5D}"/>
              </a:ext>
            </a:extLst>
          </p:cNvPr>
          <p:cNvSpPr/>
          <p:nvPr/>
        </p:nvSpPr>
        <p:spPr>
          <a:xfrm>
            <a:off x="11417808" y="1382980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4" name="Rectangle 43">
            <a:hlinkClick r:id="rId22" action="ppaction://hlinksldjump"/>
            <a:extLst>
              <a:ext uri="{FF2B5EF4-FFF2-40B4-BE49-F238E27FC236}">
                <a16:creationId xmlns:a16="http://schemas.microsoft.com/office/drawing/2014/main" id="{CAE2D9A1-F865-4C89-B583-F13EE67CFDD7}"/>
              </a:ext>
            </a:extLst>
          </p:cNvPr>
          <p:cNvSpPr/>
          <p:nvPr/>
        </p:nvSpPr>
        <p:spPr>
          <a:xfrm>
            <a:off x="11417808" y="2091865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6" name="Rectangle 45">
            <a:hlinkClick r:id="rId23" action="ppaction://hlinksldjump"/>
            <a:extLst>
              <a:ext uri="{FF2B5EF4-FFF2-40B4-BE49-F238E27FC236}">
                <a16:creationId xmlns:a16="http://schemas.microsoft.com/office/drawing/2014/main" id="{AE970F9F-9961-4CD9-9A42-4D6DE4C7BA53}"/>
              </a:ext>
            </a:extLst>
          </p:cNvPr>
          <p:cNvSpPr/>
          <p:nvPr/>
        </p:nvSpPr>
        <p:spPr>
          <a:xfrm>
            <a:off x="11417808" y="2808148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8" name="Rectangle 47">
            <a:hlinkClick r:id="rId24" action="ppaction://hlinksldjump"/>
            <a:extLst>
              <a:ext uri="{FF2B5EF4-FFF2-40B4-BE49-F238E27FC236}">
                <a16:creationId xmlns:a16="http://schemas.microsoft.com/office/drawing/2014/main" id="{C128E647-90D5-4F3A-92EE-C9B03A06F3B7}"/>
              </a:ext>
            </a:extLst>
          </p:cNvPr>
          <p:cNvSpPr/>
          <p:nvPr/>
        </p:nvSpPr>
        <p:spPr>
          <a:xfrm>
            <a:off x="11417808" y="3504516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0" name="Rectangle 49">
            <a:hlinkClick r:id="rId25" action="ppaction://hlinksldjump"/>
            <a:extLst>
              <a:ext uri="{FF2B5EF4-FFF2-40B4-BE49-F238E27FC236}">
                <a16:creationId xmlns:a16="http://schemas.microsoft.com/office/drawing/2014/main" id="{B131E987-0782-4560-A8E7-5FB31EDB6BB9}"/>
              </a:ext>
            </a:extLst>
          </p:cNvPr>
          <p:cNvSpPr/>
          <p:nvPr/>
        </p:nvSpPr>
        <p:spPr>
          <a:xfrm>
            <a:off x="11417808" y="4184671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2" name="Rectangle 51">
            <a:hlinkClick r:id="rId26" action="ppaction://hlinksldjump"/>
            <a:extLst>
              <a:ext uri="{FF2B5EF4-FFF2-40B4-BE49-F238E27FC236}">
                <a16:creationId xmlns:a16="http://schemas.microsoft.com/office/drawing/2014/main" id="{43A70292-DCE8-4BF5-8817-40D3E77559C3}"/>
              </a:ext>
            </a:extLst>
          </p:cNvPr>
          <p:cNvSpPr/>
          <p:nvPr/>
        </p:nvSpPr>
        <p:spPr>
          <a:xfrm>
            <a:off x="11417808" y="4870022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4" name="Graphic 23" descr="Space Saucer">
            <a:extLst>
              <a:ext uri="{FF2B5EF4-FFF2-40B4-BE49-F238E27FC236}">
                <a16:creationId xmlns:a16="http://schemas.microsoft.com/office/drawing/2014/main" id="{A6FBEF16-758F-4722-9683-FEF08E80575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838928" y="1914989"/>
            <a:ext cx="2743200" cy="274320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E380250-2E40-47A5-A65D-D276226A9F0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/>
              <a:t>Jake Seaman</a:t>
            </a:r>
          </a:p>
        </p:txBody>
      </p:sp>
    </p:spTree>
    <p:extLst>
      <p:ext uri="{BB962C8B-B14F-4D97-AF65-F5344CB8AC3E}">
        <p14:creationId xmlns:p14="http://schemas.microsoft.com/office/powerpoint/2010/main" val="9187088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24</a:t>
            </a:r>
          </a:p>
        </p:txBody>
      </p:sp>
      <p:graphicFrame>
        <p:nvGraphicFramePr>
          <p:cNvPr id="19" name="Content Placeholder 18">
            <a:extLst>
              <a:ext uri="{FF2B5EF4-FFF2-40B4-BE49-F238E27FC236}">
                <a16:creationId xmlns:a16="http://schemas.microsoft.com/office/drawing/2014/main" id="{1BB063D9-BC58-46A9-B64B-643D15A127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9961890"/>
              </p:ext>
            </p:extLst>
          </p:nvPr>
        </p:nvGraphicFramePr>
        <p:xfrm>
          <a:off x="4944510" y="510970"/>
          <a:ext cx="45720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8" name="Content Placeholder 18">
            <a:extLst>
              <a:ext uri="{FF2B5EF4-FFF2-40B4-BE49-F238E27FC236}">
                <a16:creationId xmlns:a16="http://schemas.microsoft.com/office/drawing/2014/main" id="{22C88AA8-4740-4011-BEFD-76E95CAD27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8854102"/>
              </p:ext>
            </p:extLst>
          </p:nvPr>
        </p:nvGraphicFramePr>
        <p:xfrm>
          <a:off x="230374" y="4279384"/>
          <a:ext cx="2882477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ED45D17B-3072-4A2B-9ED9-0E7D05F9BDE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/>
              <a:t>Jake Seaman</a:t>
            </a:r>
          </a:p>
        </p:txBody>
      </p:sp>
      <p:pic>
        <p:nvPicPr>
          <p:cNvPr id="2" name="Content Placeholder 2" descr="Users">
            <a:extLst>
              <a:ext uri="{FF2B5EF4-FFF2-40B4-BE49-F238E27FC236}">
                <a16:creationId xmlns:a16="http://schemas.microsoft.com/office/drawing/2014/main" id="{D84CC5E9-EB83-4998-867C-0484FE927E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417808" y="707866"/>
            <a:ext cx="640080" cy="640080"/>
          </a:xfrm>
          <a:prstGeom prst="rect">
            <a:avLst/>
          </a:prstGeom>
        </p:spPr>
      </p:pic>
      <p:pic>
        <p:nvPicPr>
          <p:cNvPr id="5" name="Graphic 4" descr="Rocket">
            <a:extLst>
              <a:ext uri="{FF2B5EF4-FFF2-40B4-BE49-F238E27FC236}">
                <a16:creationId xmlns:a16="http://schemas.microsoft.com/office/drawing/2014/main" id="{B53CD780-FA2E-4C7C-9583-7C1AE6004E3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417808" y="76523"/>
            <a:ext cx="640080" cy="640080"/>
          </a:xfrm>
          <a:prstGeom prst="rect">
            <a:avLst/>
          </a:prstGeom>
        </p:spPr>
      </p:pic>
      <p:pic>
        <p:nvPicPr>
          <p:cNvPr id="7" name="Graphic 6" descr="Telescope">
            <a:extLst>
              <a:ext uri="{FF2B5EF4-FFF2-40B4-BE49-F238E27FC236}">
                <a16:creationId xmlns:a16="http://schemas.microsoft.com/office/drawing/2014/main" id="{99DF2932-C530-4DA3-B9D9-D08725F8B9B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417808" y="1404234"/>
            <a:ext cx="640080" cy="640080"/>
          </a:xfrm>
          <a:prstGeom prst="rect">
            <a:avLst/>
          </a:prstGeom>
        </p:spPr>
      </p:pic>
      <p:pic>
        <p:nvPicPr>
          <p:cNvPr id="24" name="Graphic 23" descr="Books">
            <a:extLst>
              <a:ext uri="{FF2B5EF4-FFF2-40B4-BE49-F238E27FC236}">
                <a16:creationId xmlns:a16="http://schemas.microsoft.com/office/drawing/2014/main" id="{191BA618-3623-47B4-9F8F-27AC2852829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417808" y="2100602"/>
            <a:ext cx="640080" cy="640080"/>
          </a:xfrm>
          <a:prstGeom prst="rect">
            <a:avLst/>
          </a:prstGeom>
        </p:spPr>
      </p:pic>
      <p:pic>
        <p:nvPicPr>
          <p:cNvPr id="30" name="Graphic 29" descr="Flowchart">
            <a:extLst>
              <a:ext uri="{FF2B5EF4-FFF2-40B4-BE49-F238E27FC236}">
                <a16:creationId xmlns:a16="http://schemas.microsoft.com/office/drawing/2014/main" id="{9ECA6FB2-866E-4141-8C81-6F67CCF805D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417808" y="3493338"/>
            <a:ext cx="640080" cy="640080"/>
          </a:xfrm>
          <a:prstGeom prst="rect">
            <a:avLst/>
          </a:prstGeom>
        </p:spPr>
      </p:pic>
      <p:pic>
        <p:nvPicPr>
          <p:cNvPr id="32" name="Graphic 31" descr="Future">
            <a:extLst>
              <a:ext uri="{FF2B5EF4-FFF2-40B4-BE49-F238E27FC236}">
                <a16:creationId xmlns:a16="http://schemas.microsoft.com/office/drawing/2014/main" id="{1FF1EDF2-259E-4626-A389-E3351E341F7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1417808" y="4189706"/>
            <a:ext cx="640080" cy="640080"/>
          </a:xfrm>
          <a:prstGeom prst="rect">
            <a:avLst/>
          </a:prstGeom>
        </p:spPr>
      </p:pic>
      <p:pic>
        <p:nvPicPr>
          <p:cNvPr id="34" name="Graphic 33" descr="Question Mark">
            <a:extLst>
              <a:ext uri="{FF2B5EF4-FFF2-40B4-BE49-F238E27FC236}">
                <a16:creationId xmlns:a16="http://schemas.microsoft.com/office/drawing/2014/main" id="{3D025F6B-BD98-4942-B541-E7E22511482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1417808" y="4886074"/>
            <a:ext cx="640080" cy="640080"/>
          </a:xfrm>
          <a:prstGeom prst="rect">
            <a:avLst/>
          </a:prstGeom>
        </p:spPr>
      </p:pic>
      <p:pic>
        <p:nvPicPr>
          <p:cNvPr id="36" name="Graphic 35" descr="Clipboard Checked">
            <a:extLst>
              <a:ext uri="{FF2B5EF4-FFF2-40B4-BE49-F238E27FC236}">
                <a16:creationId xmlns:a16="http://schemas.microsoft.com/office/drawing/2014/main" id="{2B6147A9-A513-4173-840E-9A6F0F5C7A6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1417808" y="2796970"/>
            <a:ext cx="640080" cy="640080"/>
          </a:xfrm>
          <a:prstGeom prst="rect">
            <a:avLst/>
          </a:prstGeom>
        </p:spPr>
      </p:pic>
      <p:sp>
        <p:nvSpPr>
          <p:cNvPr id="38" name="Rectangle 37">
            <a:hlinkClick r:id="rId29" action="ppaction://hlinksldjump"/>
            <a:extLst>
              <a:ext uri="{FF2B5EF4-FFF2-40B4-BE49-F238E27FC236}">
                <a16:creationId xmlns:a16="http://schemas.microsoft.com/office/drawing/2014/main" id="{E862249D-365A-4E11-A498-C20F8F783C2F}"/>
              </a:ext>
            </a:extLst>
          </p:cNvPr>
          <p:cNvSpPr/>
          <p:nvPr/>
        </p:nvSpPr>
        <p:spPr>
          <a:xfrm>
            <a:off x="11417808" y="7652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0" name="Rectangle 39">
            <a:hlinkClick r:id="rId30" action="ppaction://hlinksldjump"/>
            <a:extLst>
              <a:ext uri="{FF2B5EF4-FFF2-40B4-BE49-F238E27FC236}">
                <a16:creationId xmlns:a16="http://schemas.microsoft.com/office/drawing/2014/main" id="{1B931EF0-BC07-4CA8-8E96-A131D259302B}"/>
              </a:ext>
            </a:extLst>
          </p:cNvPr>
          <p:cNvSpPr/>
          <p:nvPr/>
        </p:nvSpPr>
        <p:spPr>
          <a:xfrm>
            <a:off x="11417808" y="72727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2" name="Rectangle 41">
            <a:hlinkClick r:id="rId31" action="ppaction://hlinksldjump"/>
            <a:extLst>
              <a:ext uri="{FF2B5EF4-FFF2-40B4-BE49-F238E27FC236}">
                <a16:creationId xmlns:a16="http://schemas.microsoft.com/office/drawing/2014/main" id="{D95A11BF-924F-496C-B2BE-17EE2FAB78B8}"/>
              </a:ext>
            </a:extLst>
          </p:cNvPr>
          <p:cNvSpPr/>
          <p:nvPr/>
        </p:nvSpPr>
        <p:spPr>
          <a:xfrm>
            <a:off x="11417808" y="1382980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4" name="Rectangle 43">
            <a:hlinkClick r:id="rId32" action="ppaction://hlinksldjump"/>
            <a:extLst>
              <a:ext uri="{FF2B5EF4-FFF2-40B4-BE49-F238E27FC236}">
                <a16:creationId xmlns:a16="http://schemas.microsoft.com/office/drawing/2014/main" id="{BA8F5771-5080-4007-AFA0-B7D124CF4AB2}"/>
              </a:ext>
            </a:extLst>
          </p:cNvPr>
          <p:cNvSpPr/>
          <p:nvPr/>
        </p:nvSpPr>
        <p:spPr>
          <a:xfrm>
            <a:off x="11417808" y="2091865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6" name="Rectangle 45">
            <a:hlinkClick r:id="rId33" action="ppaction://hlinksldjump"/>
            <a:extLst>
              <a:ext uri="{FF2B5EF4-FFF2-40B4-BE49-F238E27FC236}">
                <a16:creationId xmlns:a16="http://schemas.microsoft.com/office/drawing/2014/main" id="{DBBC773D-89B1-4627-B70B-34DC32F34926}"/>
              </a:ext>
            </a:extLst>
          </p:cNvPr>
          <p:cNvSpPr/>
          <p:nvPr/>
        </p:nvSpPr>
        <p:spPr>
          <a:xfrm>
            <a:off x="11417808" y="2808148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8" name="Rectangle 47">
            <a:hlinkClick r:id="rId34" action="ppaction://hlinksldjump"/>
            <a:extLst>
              <a:ext uri="{FF2B5EF4-FFF2-40B4-BE49-F238E27FC236}">
                <a16:creationId xmlns:a16="http://schemas.microsoft.com/office/drawing/2014/main" id="{D916DA06-C158-4111-B8CF-49C1F86DD2BD}"/>
              </a:ext>
            </a:extLst>
          </p:cNvPr>
          <p:cNvSpPr/>
          <p:nvPr/>
        </p:nvSpPr>
        <p:spPr>
          <a:xfrm>
            <a:off x="11417808" y="3504516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0" name="Rectangle 49">
            <a:hlinkClick r:id="rId35" action="ppaction://hlinksldjump"/>
            <a:extLst>
              <a:ext uri="{FF2B5EF4-FFF2-40B4-BE49-F238E27FC236}">
                <a16:creationId xmlns:a16="http://schemas.microsoft.com/office/drawing/2014/main" id="{46CF8C29-BC40-4E04-9ACA-CC003A73D8F1}"/>
              </a:ext>
            </a:extLst>
          </p:cNvPr>
          <p:cNvSpPr/>
          <p:nvPr/>
        </p:nvSpPr>
        <p:spPr>
          <a:xfrm>
            <a:off x="11417808" y="4184671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2" name="Rectangle 51">
            <a:hlinkClick r:id="rId36" action="ppaction://hlinksldjump"/>
            <a:extLst>
              <a:ext uri="{FF2B5EF4-FFF2-40B4-BE49-F238E27FC236}">
                <a16:creationId xmlns:a16="http://schemas.microsoft.com/office/drawing/2014/main" id="{32614C04-A59D-4907-95C4-B1AE1B9AF399}"/>
              </a:ext>
            </a:extLst>
          </p:cNvPr>
          <p:cNvSpPr/>
          <p:nvPr/>
        </p:nvSpPr>
        <p:spPr>
          <a:xfrm>
            <a:off x="11417808" y="4870022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3" name="Graphic 2" descr="Space Saucer">
            <a:extLst>
              <a:ext uri="{FF2B5EF4-FFF2-40B4-BE49-F238E27FC236}">
                <a16:creationId xmlns:a16="http://schemas.microsoft.com/office/drawing/2014/main" id="{7DADA7A3-AB88-4597-B754-422A04E359CF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300012" y="-23654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6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42CF3-D619-4BC3-9687-3EB60F58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0B3D91"/>
                </a:solidFill>
              </a:rPr>
              <a:t>Functional Decomposition Flow Chart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DA20A-B89E-4669-80F2-8A248953FB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25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8883CB-E73E-4AEE-BE75-1225F701AD0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/>
              <a:t>Jake Seaman</a:t>
            </a:r>
          </a:p>
        </p:txBody>
      </p:sp>
      <p:pic>
        <p:nvPicPr>
          <p:cNvPr id="3" name="Content Placeholder 2" descr="Users">
            <a:extLst>
              <a:ext uri="{FF2B5EF4-FFF2-40B4-BE49-F238E27FC236}">
                <a16:creationId xmlns:a16="http://schemas.microsoft.com/office/drawing/2014/main" id="{10303400-8037-4C4A-9507-C5F02BCF8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7808" y="707866"/>
            <a:ext cx="640080" cy="640080"/>
          </a:xfrm>
          <a:prstGeom prst="rect">
            <a:avLst/>
          </a:prstGeom>
        </p:spPr>
      </p:pic>
      <p:pic>
        <p:nvPicPr>
          <p:cNvPr id="9" name="Graphic 8" descr="Rocket">
            <a:extLst>
              <a:ext uri="{FF2B5EF4-FFF2-40B4-BE49-F238E27FC236}">
                <a16:creationId xmlns:a16="http://schemas.microsoft.com/office/drawing/2014/main" id="{7B181B2E-F9B0-4CB2-AC1D-D0A67265E7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17808" y="76523"/>
            <a:ext cx="640080" cy="640080"/>
          </a:xfrm>
          <a:prstGeom prst="rect">
            <a:avLst/>
          </a:prstGeom>
        </p:spPr>
      </p:pic>
      <p:pic>
        <p:nvPicPr>
          <p:cNvPr id="11" name="Graphic 10" descr="Telescope">
            <a:extLst>
              <a:ext uri="{FF2B5EF4-FFF2-40B4-BE49-F238E27FC236}">
                <a16:creationId xmlns:a16="http://schemas.microsoft.com/office/drawing/2014/main" id="{94100416-E981-475D-A1AB-353E27A7D4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17808" y="1404234"/>
            <a:ext cx="640080" cy="640080"/>
          </a:xfrm>
          <a:prstGeom prst="rect">
            <a:avLst/>
          </a:prstGeom>
        </p:spPr>
      </p:pic>
      <p:pic>
        <p:nvPicPr>
          <p:cNvPr id="13" name="Graphic 12" descr="Books">
            <a:extLst>
              <a:ext uri="{FF2B5EF4-FFF2-40B4-BE49-F238E27FC236}">
                <a16:creationId xmlns:a16="http://schemas.microsoft.com/office/drawing/2014/main" id="{BE79EC64-A4F5-476F-BE82-FF03A5CF75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17808" y="2100602"/>
            <a:ext cx="640080" cy="640080"/>
          </a:xfrm>
          <a:prstGeom prst="rect">
            <a:avLst/>
          </a:prstGeom>
        </p:spPr>
      </p:pic>
      <p:pic>
        <p:nvPicPr>
          <p:cNvPr id="15" name="Graphic 14" descr="Clipboard Checked">
            <a:extLst>
              <a:ext uri="{FF2B5EF4-FFF2-40B4-BE49-F238E27FC236}">
                <a16:creationId xmlns:a16="http://schemas.microsoft.com/office/drawing/2014/main" id="{4E6887B9-BB6A-490F-BA53-052441B7EF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17808" y="2796970"/>
            <a:ext cx="640080" cy="640080"/>
          </a:xfrm>
          <a:prstGeom prst="rect">
            <a:avLst/>
          </a:prstGeom>
        </p:spPr>
      </p:pic>
      <p:pic>
        <p:nvPicPr>
          <p:cNvPr id="17" name="Graphic 16" descr="Flowchart">
            <a:extLst>
              <a:ext uri="{FF2B5EF4-FFF2-40B4-BE49-F238E27FC236}">
                <a16:creationId xmlns:a16="http://schemas.microsoft.com/office/drawing/2014/main" id="{955F7DE4-B8CE-45A3-A962-BA540C0C48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417808" y="3493338"/>
            <a:ext cx="640080" cy="640080"/>
          </a:xfrm>
          <a:prstGeom prst="rect">
            <a:avLst/>
          </a:prstGeom>
        </p:spPr>
      </p:pic>
      <p:pic>
        <p:nvPicPr>
          <p:cNvPr id="19" name="Graphic 18" descr="Future">
            <a:extLst>
              <a:ext uri="{FF2B5EF4-FFF2-40B4-BE49-F238E27FC236}">
                <a16:creationId xmlns:a16="http://schemas.microsoft.com/office/drawing/2014/main" id="{D76CD66B-0B92-4983-A1D2-FB4507DF66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417808" y="4189706"/>
            <a:ext cx="640080" cy="640080"/>
          </a:xfrm>
          <a:prstGeom prst="rect">
            <a:avLst/>
          </a:prstGeom>
        </p:spPr>
      </p:pic>
      <p:pic>
        <p:nvPicPr>
          <p:cNvPr id="21" name="Graphic 20" descr="Question Mark">
            <a:extLst>
              <a:ext uri="{FF2B5EF4-FFF2-40B4-BE49-F238E27FC236}">
                <a16:creationId xmlns:a16="http://schemas.microsoft.com/office/drawing/2014/main" id="{950114E6-F119-413F-80A7-9C7D5AA1117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417808" y="4886074"/>
            <a:ext cx="640080" cy="640080"/>
          </a:xfrm>
          <a:prstGeom prst="rect">
            <a:avLst/>
          </a:prstGeom>
        </p:spPr>
      </p:pic>
      <p:sp>
        <p:nvSpPr>
          <p:cNvPr id="23" name="Rectangle 22">
            <a:hlinkClick r:id="rId18" action="ppaction://hlinksldjump"/>
            <a:extLst>
              <a:ext uri="{FF2B5EF4-FFF2-40B4-BE49-F238E27FC236}">
                <a16:creationId xmlns:a16="http://schemas.microsoft.com/office/drawing/2014/main" id="{92051592-96EC-4097-A90E-D46150DEB931}"/>
              </a:ext>
            </a:extLst>
          </p:cNvPr>
          <p:cNvSpPr/>
          <p:nvPr/>
        </p:nvSpPr>
        <p:spPr>
          <a:xfrm>
            <a:off x="11417808" y="7652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5" name="Rectangle 24">
            <a:hlinkClick r:id="rId19" action="ppaction://hlinksldjump"/>
            <a:extLst>
              <a:ext uri="{FF2B5EF4-FFF2-40B4-BE49-F238E27FC236}">
                <a16:creationId xmlns:a16="http://schemas.microsoft.com/office/drawing/2014/main" id="{2C611053-7DEE-4D69-BE73-C416EDD2C18B}"/>
              </a:ext>
            </a:extLst>
          </p:cNvPr>
          <p:cNvSpPr/>
          <p:nvPr/>
        </p:nvSpPr>
        <p:spPr>
          <a:xfrm>
            <a:off x="11417808" y="72727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7" name="Rectangle 26">
            <a:hlinkClick r:id="rId20" action="ppaction://hlinksldjump"/>
            <a:extLst>
              <a:ext uri="{FF2B5EF4-FFF2-40B4-BE49-F238E27FC236}">
                <a16:creationId xmlns:a16="http://schemas.microsoft.com/office/drawing/2014/main" id="{84EAB44C-CFDD-41C3-A94C-95263260DF91}"/>
              </a:ext>
            </a:extLst>
          </p:cNvPr>
          <p:cNvSpPr/>
          <p:nvPr/>
        </p:nvSpPr>
        <p:spPr>
          <a:xfrm>
            <a:off x="11417808" y="1382980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9" name="Rectangle 28">
            <a:hlinkClick r:id="rId21" action="ppaction://hlinksldjump"/>
            <a:extLst>
              <a:ext uri="{FF2B5EF4-FFF2-40B4-BE49-F238E27FC236}">
                <a16:creationId xmlns:a16="http://schemas.microsoft.com/office/drawing/2014/main" id="{31A94CB9-8AD7-412E-A2B0-9F704562D90A}"/>
              </a:ext>
            </a:extLst>
          </p:cNvPr>
          <p:cNvSpPr/>
          <p:nvPr/>
        </p:nvSpPr>
        <p:spPr>
          <a:xfrm>
            <a:off x="11417808" y="2091865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1" name="Rectangle 30">
            <a:hlinkClick r:id="rId22" action="ppaction://hlinksldjump"/>
            <a:extLst>
              <a:ext uri="{FF2B5EF4-FFF2-40B4-BE49-F238E27FC236}">
                <a16:creationId xmlns:a16="http://schemas.microsoft.com/office/drawing/2014/main" id="{92EE18D1-3557-4C15-8850-C0543DE045A2}"/>
              </a:ext>
            </a:extLst>
          </p:cNvPr>
          <p:cNvSpPr/>
          <p:nvPr/>
        </p:nvSpPr>
        <p:spPr>
          <a:xfrm>
            <a:off x="11417808" y="2808148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3" name="Rectangle 32">
            <a:hlinkClick r:id="rId23" action="ppaction://hlinksldjump"/>
            <a:extLst>
              <a:ext uri="{FF2B5EF4-FFF2-40B4-BE49-F238E27FC236}">
                <a16:creationId xmlns:a16="http://schemas.microsoft.com/office/drawing/2014/main" id="{7DAD4F8D-FE6A-46CB-93D5-1F07B63A3415}"/>
              </a:ext>
            </a:extLst>
          </p:cNvPr>
          <p:cNvSpPr/>
          <p:nvPr/>
        </p:nvSpPr>
        <p:spPr>
          <a:xfrm>
            <a:off x="11417808" y="3504516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5" name="Rectangle 34">
            <a:hlinkClick r:id="rId24" action="ppaction://hlinksldjump"/>
            <a:extLst>
              <a:ext uri="{FF2B5EF4-FFF2-40B4-BE49-F238E27FC236}">
                <a16:creationId xmlns:a16="http://schemas.microsoft.com/office/drawing/2014/main" id="{EBA91071-AE36-4A22-BCB7-8916F9FEAEDA}"/>
              </a:ext>
            </a:extLst>
          </p:cNvPr>
          <p:cNvSpPr/>
          <p:nvPr/>
        </p:nvSpPr>
        <p:spPr>
          <a:xfrm>
            <a:off x="11417808" y="4184671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7" name="Rectangle 36">
            <a:hlinkClick r:id="rId25" action="ppaction://hlinksldjump"/>
            <a:extLst>
              <a:ext uri="{FF2B5EF4-FFF2-40B4-BE49-F238E27FC236}">
                <a16:creationId xmlns:a16="http://schemas.microsoft.com/office/drawing/2014/main" id="{DBE8C1FE-767A-4861-BB95-08144D657620}"/>
              </a:ext>
            </a:extLst>
          </p:cNvPr>
          <p:cNvSpPr/>
          <p:nvPr/>
        </p:nvSpPr>
        <p:spPr>
          <a:xfrm>
            <a:off x="11417808" y="4870022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graphicFrame>
        <p:nvGraphicFramePr>
          <p:cNvPr id="8" name="Content Placeholder 18">
            <a:extLst>
              <a:ext uri="{FF2B5EF4-FFF2-40B4-BE49-F238E27FC236}">
                <a16:creationId xmlns:a16="http://schemas.microsoft.com/office/drawing/2014/main" id="{305D973A-D0E8-4603-9570-B21EFBECCC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2885940"/>
              </p:ext>
            </p:extLst>
          </p:nvPr>
        </p:nvGraphicFramePr>
        <p:xfrm>
          <a:off x="0" y="1559622"/>
          <a:ext cx="11861392" cy="3860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6" r:lo="rId27" r:qs="rId28" r:cs="rId29"/>
          </a:graphicData>
        </a:graphic>
      </p:graphicFrame>
    </p:spTree>
    <p:extLst>
      <p:ext uri="{BB962C8B-B14F-4D97-AF65-F5344CB8AC3E}">
        <p14:creationId xmlns:p14="http://schemas.microsoft.com/office/powerpoint/2010/main" val="3185066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b="13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50AF06-A8FC-4B2F-AABF-051BAE858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0B3D91"/>
                </a:solidFill>
              </a:rPr>
              <a:t>Team Introductions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A1825-83A1-406C-85B7-E22C8CC86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" name="Content Placeholder 2" descr="Users">
            <a:extLst>
              <a:ext uri="{FF2B5EF4-FFF2-40B4-BE49-F238E27FC236}">
                <a16:creationId xmlns:a16="http://schemas.microsoft.com/office/drawing/2014/main" id="{C33B60CC-CB99-452D-8473-72F83A93EB53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17808" y="707866"/>
            <a:ext cx="640080" cy="640080"/>
          </a:xfrm>
        </p:spPr>
      </p:pic>
      <p:pic>
        <p:nvPicPr>
          <p:cNvPr id="10" name="Graphic 9" descr="Rocket">
            <a:extLst>
              <a:ext uri="{FF2B5EF4-FFF2-40B4-BE49-F238E27FC236}">
                <a16:creationId xmlns:a16="http://schemas.microsoft.com/office/drawing/2014/main" id="{4417C3FB-DFFD-4A54-8E4A-12669F2EEB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17808" y="76523"/>
            <a:ext cx="640080" cy="640080"/>
          </a:xfrm>
          <a:prstGeom prst="rect">
            <a:avLst/>
          </a:prstGeom>
        </p:spPr>
      </p:pic>
      <p:pic>
        <p:nvPicPr>
          <p:cNvPr id="13" name="Graphic 12" descr="Telescope">
            <a:extLst>
              <a:ext uri="{FF2B5EF4-FFF2-40B4-BE49-F238E27FC236}">
                <a16:creationId xmlns:a16="http://schemas.microsoft.com/office/drawing/2014/main" id="{FA17C244-F226-4F99-B4F6-A3620E0E9B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17808" y="1404234"/>
            <a:ext cx="640080" cy="640080"/>
          </a:xfrm>
          <a:prstGeom prst="rect">
            <a:avLst/>
          </a:prstGeom>
        </p:spPr>
      </p:pic>
      <p:pic>
        <p:nvPicPr>
          <p:cNvPr id="14" name="Graphic 13" descr="Books">
            <a:extLst>
              <a:ext uri="{FF2B5EF4-FFF2-40B4-BE49-F238E27FC236}">
                <a16:creationId xmlns:a16="http://schemas.microsoft.com/office/drawing/2014/main" id="{1A0AFDDB-EFB1-4DC3-A6CE-3D9C73E976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17808" y="2100602"/>
            <a:ext cx="640080" cy="640080"/>
          </a:xfrm>
          <a:prstGeom prst="rect">
            <a:avLst/>
          </a:prstGeom>
        </p:spPr>
      </p:pic>
      <p:pic>
        <p:nvPicPr>
          <p:cNvPr id="18" name="Graphic 17" descr="Clipboard Checked">
            <a:extLst>
              <a:ext uri="{FF2B5EF4-FFF2-40B4-BE49-F238E27FC236}">
                <a16:creationId xmlns:a16="http://schemas.microsoft.com/office/drawing/2014/main" id="{A629F6D8-5CFF-415C-8AB9-E6016B2F47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417808" y="2796970"/>
            <a:ext cx="640080" cy="640080"/>
          </a:xfrm>
          <a:prstGeom prst="rect">
            <a:avLst/>
          </a:prstGeom>
        </p:spPr>
      </p:pic>
      <p:pic>
        <p:nvPicPr>
          <p:cNvPr id="21" name="Graphic 20" descr="Flowchart">
            <a:extLst>
              <a:ext uri="{FF2B5EF4-FFF2-40B4-BE49-F238E27FC236}">
                <a16:creationId xmlns:a16="http://schemas.microsoft.com/office/drawing/2014/main" id="{8A82A455-E2F3-4944-9F87-23B722BC9A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417808" y="3493338"/>
            <a:ext cx="640080" cy="640080"/>
          </a:xfrm>
          <a:prstGeom prst="rect">
            <a:avLst/>
          </a:prstGeom>
        </p:spPr>
      </p:pic>
      <p:pic>
        <p:nvPicPr>
          <p:cNvPr id="2" name="Picture 5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7FD399F1-3887-4FCB-B9FE-0C5506B93B24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35000"/>
          </a:blip>
          <a:stretch>
            <a:fillRect/>
          </a:stretch>
        </p:blipFill>
        <p:spPr>
          <a:xfrm>
            <a:off x="4934767" y="1898724"/>
            <a:ext cx="1518019" cy="2162175"/>
          </a:xfrm>
          <a:prstGeom prst="ellipse">
            <a:avLst/>
          </a:prstGeom>
          <a:ln w="63500" cap="rnd">
            <a:solidFill>
              <a:schemeClr val="bg2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FDBB24-6CC9-4B64-9FC1-622030F58EB1}"/>
              </a:ext>
            </a:extLst>
          </p:cNvPr>
          <p:cNvSpPr txBox="1"/>
          <p:nvPr/>
        </p:nvSpPr>
        <p:spPr>
          <a:xfrm>
            <a:off x="522154" y="4504711"/>
            <a:ext cx="1835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</a:rPr>
              <a:t>Stephen Brown</a:t>
            </a:r>
          </a:p>
          <a:p>
            <a:pPr algn="ctr"/>
            <a:r>
              <a:rPr lang="en-US" dirty="0">
                <a:latin typeface="Arial" panose="020B0604020202020204" pitchFamily="34" charset="0"/>
              </a:rPr>
              <a:t>Materials Engineer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D33579-F20F-4700-BECC-B3032C4E27C6}"/>
              </a:ext>
            </a:extLst>
          </p:cNvPr>
          <p:cNvSpPr txBox="1"/>
          <p:nvPr/>
        </p:nvSpPr>
        <p:spPr>
          <a:xfrm>
            <a:off x="2653862" y="4515237"/>
            <a:ext cx="1678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James Evans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Design Engineer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5E42AD-93DC-4460-ABDB-29BE214EFCD5}"/>
              </a:ext>
            </a:extLst>
          </p:cNvPr>
          <p:cNvSpPr txBox="1"/>
          <p:nvPr/>
        </p:nvSpPr>
        <p:spPr>
          <a:xfrm>
            <a:off x="4789115" y="4504711"/>
            <a:ext cx="1809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Dalton LeClair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Test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Engineer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C29F429-3EF2-490C-ACDF-E015BE7C5EF2}"/>
              </a:ext>
            </a:extLst>
          </p:cNvPr>
          <p:cNvSpPr txBox="1"/>
          <p:nvPr/>
        </p:nvSpPr>
        <p:spPr>
          <a:xfrm>
            <a:off x="6975194" y="4512355"/>
            <a:ext cx="1678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</a:rPr>
              <a:t>Jake Seaman</a:t>
            </a:r>
          </a:p>
          <a:p>
            <a:pPr algn="ctr"/>
            <a:r>
              <a:rPr lang="en-US" dirty="0">
                <a:latin typeface="Arial" panose="020B0604020202020204" pitchFamily="34" charset="0"/>
              </a:rPr>
              <a:t>Systems Engineer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E81E55-6975-45BE-98D2-BCDE6E5D31F0}"/>
              </a:ext>
            </a:extLst>
          </p:cNvPr>
          <p:cNvSpPr txBox="1"/>
          <p:nvPr/>
        </p:nvSpPr>
        <p:spPr>
          <a:xfrm>
            <a:off x="9049179" y="4504711"/>
            <a:ext cx="1835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Parker Stensrud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Controls Engineer</a:t>
            </a:r>
          </a:p>
        </p:txBody>
      </p:sp>
      <p:pic>
        <p:nvPicPr>
          <p:cNvPr id="9" name="Picture 8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F8E60093-7080-491C-9DC1-E12690B36ABB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56" y="1898723"/>
            <a:ext cx="1518019" cy="2197040"/>
          </a:xfrm>
          <a:prstGeom prst="ellipse">
            <a:avLst/>
          </a:prstGeom>
          <a:ln w="63500" cap="rnd">
            <a:solidFill>
              <a:schemeClr val="bg2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Graphic 11" descr="Future">
            <a:extLst>
              <a:ext uri="{FF2B5EF4-FFF2-40B4-BE49-F238E27FC236}">
                <a16:creationId xmlns:a16="http://schemas.microsoft.com/office/drawing/2014/main" id="{B7D06FB9-AD67-4F7F-8DE5-5A1F4317F99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417808" y="4189706"/>
            <a:ext cx="640080" cy="640080"/>
          </a:xfrm>
          <a:prstGeom prst="rect">
            <a:avLst/>
          </a:prstGeom>
        </p:spPr>
      </p:pic>
      <p:pic>
        <p:nvPicPr>
          <p:cNvPr id="16" name="Graphic 15" descr="Question Mark">
            <a:extLst>
              <a:ext uri="{FF2B5EF4-FFF2-40B4-BE49-F238E27FC236}">
                <a16:creationId xmlns:a16="http://schemas.microsoft.com/office/drawing/2014/main" id="{83C15B86-3470-42AB-85A6-208DBF9B103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417808" y="4886074"/>
            <a:ext cx="640080" cy="640080"/>
          </a:xfrm>
          <a:prstGeom prst="rect">
            <a:avLst/>
          </a:prstGeom>
        </p:spPr>
      </p:pic>
      <p:sp>
        <p:nvSpPr>
          <p:cNvPr id="17" name="Rectangle 16">
            <a:hlinkClick r:id="rId22" action="ppaction://hlinksldjump"/>
            <a:extLst>
              <a:ext uri="{FF2B5EF4-FFF2-40B4-BE49-F238E27FC236}">
                <a16:creationId xmlns:a16="http://schemas.microsoft.com/office/drawing/2014/main" id="{2476DC20-E61C-41AD-946E-DA99B13134F4}"/>
              </a:ext>
            </a:extLst>
          </p:cNvPr>
          <p:cNvSpPr/>
          <p:nvPr/>
        </p:nvSpPr>
        <p:spPr>
          <a:xfrm>
            <a:off x="11417808" y="7652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9" name="Rectangle 18">
            <a:hlinkClick r:id="rId23" action="ppaction://hlinksldjump"/>
            <a:extLst>
              <a:ext uri="{FF2B5EF4-FFF2-40B4-BE49-F238E27FC236}">
                <a16:creationId xmlns:a16="http://schemas.microsoft.com/office/drawing/2014/main" id="{B340C141-ACFF-4C10-8BFF-C2C16F908FCF}"/>
              </a:ext>
            </a:extLst>
          </p:cNvPr>
          <p:cNvSpPr/>
          <p:nvPr/>
        </p:nvSpPr>
        <p:spPr>
          <a:xfrm>
            <a:off x="11417808" y="72727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0" name="Rectangle 19">
            <a:hlinkClick r:id="rId24" action="ppaction://hlinksldjump"/>
            <a:extLst>
              <a:ext uri="{FF2B5EF4-FFF2-40B4-BE49-F238E27FC236}">
                <a16:creationId xmlns:a16="http://schemas.microsoft.com/office/drawing/2014/main" id="{F0E308A2-4A09-4F77-A0A5-D0932BD15B49}"/>
              </a:ext>
            </a:extLst>
          </p:cNvPr>
          <p:cNvSpPr/>
          <p:nvPr/>
        </p:nvSpPr>
        <p:spPr>
          <a:xfrm>
            <a:off x="11417808" y="1382980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5" name="Rectangle 34">
            <a:hlinkClick r:id="rId25" action="ppaction://hlinksldjump"/>
            <a:extLst>
              <a:ext uri="{FF2B5EF4-FFF2-40B4-BE49-F238E27FC236}">
                <a16:creationId xmlns:a16="http://schemas.microsoft.com/office/drawing/2014/main" id="{965AAAAB-9592-45E5-81F4-1038821ABC52}"/>
              </a:ext>
            </a:extLst>
          </p:cNvPr>
          <p:cNvSpPr/>
          <p:nvPr/>
        </p:nvSpPr>
        <p:spPr>
          <a:xfrm>
            <a:off x="11417808" y="2091865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7" name="Rectangle 36">
            <a:hlinkClick r:id="rId26" action="ppaction://hlinksldjump"/>
            <a:extLst>
              <a:ext uri="{FF2B5EF4-FFF2-40B4-BE49-F238E27FC236}">
                <a16:creationId xmlns:a16="http://schemas.microsoft.com/office/drawing/2014/main" id="{DDDE26FA-1C49-4C79-9DBF-C3BA10FF9B09}"/>
              </a:ext>
            </a:extLst>
          </p:cNvPr>
          <p:cNvSpPr/>
          <p:nvPr/>
        </p:nvSpPr>
        <p:spPr>
          <a:xfrm>
            <a:off x="11417808" y="2808148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9" name="Rectangle 38">
            <a:hlinkClick r:id="rId27" action="ppaction://hlinksldjump"/>
            <a:extLst>
              <a:ext uri="{FF2B5EF4-FFF2-40B4-BE49-F238E27FC236}">
                <a16:creationId xmlns:a16="http://schemas.microsoft.com/office/drawing/2014/main" id="{EE976842-053B-4B10-8676-259F1FDD7570}"/>
              </a:ext>
            </a:extLst>
          </p:cNvPr>
          <p:cNvSpPr/>
          <p:nvPr/>
        </p:nvSpPr>
        <p:spPr>
          <a:xfrm>
            <a:off x="11417808" y="3504516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1" name="Rectangle 40">
            <a:hlinkClick r:id="rId28" action="ppaction://hlinksldjump"/>
            <a:extLst>
              <a:ext uri="{FF2B5EF4-FFF2-40B4-BE49-F238E27FC236}">
                <a16:creationId xmlns:a16="http://schemas.microsoft.com/office/drawing/2014/main" id="{ABF13249-E1A9-4B0F-9A41-0A155E26523C}"/>
              </a:ext>
            </a:extLst>
          </p:cNvPr>
          <p:cNvSpPr/>
          <p:nvPr/>
        </p:nvSpPr>
        <p:spPr>
          <a:xfrm>
            <a:off x="11417808" y="4184671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3" name="Rectangle 42">
            <a:hlinkClick r:id="rId29" action="ppaction://hlinksldjump"/>
            <a:extLst>
              <a:ext uri="{FF2B5EF4-FFF2-40B4-BE49-F238E27FC236}">
                <a16:creationId xmlns:a16="http://schemas.microsoft.com/office/drawing/2014/main" id="{9DE7831B-66CC-43D4-9968-A699E3CD0FAC}"/>
              </a:ext>
            </a:extLst>
          </p:cNvPr>
          <p:cNvSpPr/>
          <p:nvPr/>
        </p:nvSpPr>
        <p:spPr>
          <a:xfrm>
            <a:off x="11417808" y="4870022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2" name="Picture 21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007A4E19-276D-4D6C-B80B-80D0A4C0DC40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69"/>
          <a:stretch/>
        </p:blipFill>
        <p:spPr>
          <a:xfrm>
            <a:off x="680926" y="1909154"/>
            <a:ext cx="1518019" cy="21970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F0C8F52-8D8C-584E-AE1E-DEDA1E80563C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8" t="357" r="20012" b="27510"/>
          <a:stretch/>
        </p:blipFill>
        <p:spPr>
          <a:xfrm>
            <a:off x="9235440" y="1909154"/>
            <a:ext cx="1479313" cy="2103120"/>
          </a:xfrm>
          <a:prstGeom prst="ellipse">
            <a:avLst/>
          </a:prstGeom>
          <a:ln w="63500" cap="rnd">
            <a:solidFill>
              <a:schemeClr val="tx1">
                <a:alpha val="3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2" name="Picture 6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E918C716-E75A-F74C-9172-B194D38539F0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l="10254" t="-80" r="11370" b="80"/>
          <a:stretch/>
        </p:blipFill>
        <p:spPr>
          <a:xfrm>
            <a:off x="7097981" y="1909763"/>
            <a:ext cx="1517904" cy="21620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04344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75483-DFFD-4BB1-870A-4DBDF6263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B3D91"/>
                </a:solidFill>
              </a:rPr>
              <a:t>Major Takeaways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ECEEFD-8539-4871-9480-C27BF851A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en-US" dirty="0"/>
              <a:t> The astronauts need a level working environment inside the lander</a:t>
            </a:r>
          </a:p>
          <a:p>
            <a:pPr>
              <a:buBlip>
                <a:blip r:embed="rId2"/>
              </a:buBlip>
            </a:pPr>
            <a:r>
              <a:rPr lang="en-US" dirty="0"/>
              <a:t> The design will be influenced by:</a:t>
            </a:r>
          </a:p>
          <a:p>
            <a:pPr lvl="1">
              <a:buBlip>
                <a:blip r:embed="rId2"/>
              </a:buBlip>
            </a:pPr>
            <a:r>
              <a:rPr lang="en-US" dirty="0"/>
              <a:t> Environment </a:t>
            </a:r>
          </a:p>
          <a:p>
            <a:pPr lvl="1">
              <a:buBlip>
                <a:blip r:embed="rId2"/>
              </a:buBlip>
            </a:pPr>
            <a:r>
              <a:rPr lang="en-US" dirty="0"/>
              <a:t> Materials</a:t>
            </a:r>
          </a:p>
          <a:p>
            <a:pPr lvl="1">
              <a:buBlip>
                <a:blip r:embed="rId2"/>
              </a:buBlip>
            </a:pPr>
            <a:r>
              <a:rPr lang="en-US" dirty="0"/>
              <a:t> Reusability</a:t>
            </a:r>
          </a:p>
          <a:p>
            <a:pPr lvl="1">
              <a:buBlip>
                <a:blip r:embed="rId2"/>
              </a:buBlip>
            </a:pPr>
            <a:r>
              <a:rPr lang="en-US" dirty="0"/>
              <a:t> Team Assumptions</a:t>
            </a:r>
          </a:p>
          <a:p>
            <a:pPr>
              <a:buBlip>
                <a:blip r:embed="rId2"/>
              </a:buBlip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6D165-3E56-4AD3-BD75-F9D33D29DE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26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8F44B6-0378-4139-89ED-E12F9037323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/>
              <a:t>Jake Seaman</a:t>
            </a:r>
          </a:p>
        </p:txBody>
      </p:sp>
      <p:pic>
        <p:nvPicPr>
          <p:cNvPr id="7" name="Content Placeholder 2" descr="Users">
            <a:extLst>
              <a:ext uri="{FF2B5EF4-FFF2-40B4-BE49-F238E27FC236}">
                <a16:creationId xmlns:a16="http://schemas.microsoft.com/office/drawing/2014/main" id="{879D274B-FF17-4491-8ECA-66DFA0EF7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17808" y="707866"/>
            <a:ext cx="640080" cy="640080"/>
          </a:xfrm>
          <a:prstGeom prst="rect">
            <a:avLst/>
          </a:prstGeom>
        </p:spPr>
      </p:pic>
      <p:pic>
        <p:nvPicPr>
          <p:cNvPr id="9" name="Graphic 8" descr="Rocket">
            <a:extLst>
              <a:ext uri="{FF2B5EF4-FFF2-40B4-BE49-F238E27FC236}">
                <a16:creationId xmlns:a16="http://schemas.microsoft.com/office/drawing/2014/main" id="{7651136A-0E36-4386-9BFE-11528D3572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17808" y="76523"/>
            <a:ext cx="640080" cy="640080"/>
          </a:xfrm>
          <a:prstGeom prst="rect">
            <a:avLst/>
          </a:prstGeom>
        </p:spPr>
      </p:pic>
      <p:pic>
        <p:nvPicPr>
          <p:cNvPr id="11" name="Graphic 10" descr="Telescope">
            <a:extLst>
              <a:ext uri="{FF2B5EF4-FFF2-40B4-BE49-F238E27FC236}">
                <a16:creationId xmlns:a16="http://schemas.microsoft.com/office/drawing/2014/main" id="{9D16221C-910C-40C6-ADDA-1ABEAB5266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17808" y="1404234"/>
            <a:ext cx="640080" cy="640080"/>
          </a:xfrm>
          <a:prstGeom prst="rect">
            <a:avLst/>
          </a:prstGeom>
        </p:spPr>
      </p:pic>
      <p:pic>
        <p:nvPicPr>
          <p:cNvPr id="13" name="Graphic 12" descr="Books">
            <a:extLst>
              <a:ext uri="{FF2B5EF4-FFF2-40B4-BE49-F238E27FC236}">
                <a16:creationId xmlns:a16="http://schemas.microsoft.com/office/drawing/2014/main" id="{93D2FACB-48B2-43B1-9898-15F98152DA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17808" y="2100602"/>
            <a:ext cx="640080" cy="640080"/>
          </a:xfrm>
          <a:prstGeom prst="rect">
            <a:avLst/>
          </a:prstGeom>
        </p:spPr>
      </p:pic>
      <p:pic>
        <p:nvPicPr>
          <p:cNvPr id="15" name="Graphic 14" descr="Clipboard Checked">
            <a:extLst>
              <a:ext uri="{FF2B5EF4-FFF2-40B4-BE49-F238E27FC236}">
                <a16:creationId xmlns:a16="http://schemas.microsoft.com/office/drawing/2014/main" id="{79DE598B-CD28-4D9D-A665-3EDE59768E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17808" y="2796970"/>
            <a:ext cx="640080" cy="640080"/>
          </a:xfrm>
          <a:prstGeom prst="rect">
            <a:avLst/>
          </a:prstGeom>
        </p:spPr>
      </p:pic>
      <p:pic>
        <p:nvPicPr>
          <p:cNvPr id="17" name="Graphic 16" descr="Flowchart">
            <a:extLst>
              <a:ext uri="{FF2B5EF4-FFF2-40B4-BE49-F238E27FC236}">
                <a16:creationId xmlns:a16="http://schemas.microsoft.com/office/drawing/2014/main" id="{76508D3C-08AE-424E-9C71-F16D2436AA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417808" y="3493338"/>
            <a:ext cx="640080" cy="640080"/>
          </a:xfrm>
          <a:prstGeom prst="rect">
            <a:avLst/>
          </a:prstGeom>
        </p:spPr>
      </p:pic>
      <p:pic>
        <p:nvPicPr>
          <p:cNvPr id="19" name="Graphic 18" descr="Future">
            <a:extLst>
              <a:ext uri="{FF2B5EF4-FFF2-40B4-BE49-F238E27FC236}">
                <a16:creationId xmlns:a16="http://schemas.microsoft.com/office/drawing/2014/main" id="{2F621AC8-8F4C-4A23-9247-76C9CFB981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417808" y="4189706"/>
            <a:ext cx="640080" cy="640080"/>
          </a:xfrm>
          <a:prstGeom prst="rect">
            <a:avLst/>
          </a:prstGeom>
        </p:spPr>
      </p:pic>
      <p:sp>
        <p:nvSpPr>
          <p:cNvPr id="21" name="Rectangle 20">
            <a:hlinkClick r:id="rId17" action="ppaction://hlinksldjump"/>
            <a:extLst>
              <a:ext uri="{FF2B5EF4-FFF2-40B4-BE49-F238E27FC236}">
                <a16:creationId xmlns:a16="http://schemas.microsoft.com/office/drawing/2014/main" id="{F8355404-3E79-4A91-AC5C-E1ECFEC7EF43}"/>
              </a:ext>
            </a:extLst>
          </p:cNvPr>
          <p:cNvSpPr/>
          <p:nvPr/>
        </p:nvSpPr>
        <p:spPr>
          <a:xfrm>
            <a:off x="11417808" y="7652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3" name="Rectangle 22">
            <a:hlinkClick r:id="rId18" action="ppaction://hlinksldjump"/>
            <a:extLst>
              <a:ext uri="{FF2B5EF4-FFF2-40B4-BE49-F238E27FC236}">
                <a16:creationId xmlns:a16="http://schemas.microsoft.com/office/drawing/2014/main" id="{3B2162C1-58F7-464F-910B-30161C7FCAF2}"/>
              </a:ext>
            </a:extLst>
          </p:cNvPr>
          <p:cNvSpPr/>
          <p:nvPr/>
        </p:nvSpPr>
        <p:spPr>
          <a:xfrm>
            <a:off x="11417808" y="72727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5" name="Rectangle 24">
            <a:hlinkClick r:id="rId19" action="ppaction://hlinksldjump"/>
            <a:extLst>
              <a:ext uri="{FF2B5EF4-FFF2-40B4-BE49-F238E27FC236}">
                <a16:creationId xmlns:a16="http://schemas.microsoft.com/office/drawing/2014/main" id="{B5EFE758-3F2F-4776-B02E-4C3B5B95F434}"/>
              </a:ext>
            </a:extLst>
          </p:cNvPr>
          <p:cNvSpPr/>
          <p:nvPr/>
        </p:nvSpPr>
        <p:spPr>
          <a:xfrm>
            <a:off x="11417808" y="1382980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7" name="Rectangle 26">
            <a:hlinkClick r:id="rId20" action="ppaction://hlinksldjump"/>
            <a:extLst>
              <a:ext uri="{FF2B5EF4-FFF2-40B4-BE49-F238E27FC236}">
                <a16:creationId xmlns:a16="http://schemas.microsoft.com/office/drawing/2014/main" id="{D4BF8C98-D5C4-49F8-A3E8-4CABA40C6441}"/>
              </a:ext>
            </a:extLst>
          </p:cNvPr>
          <p:cNvSpPr/>
          <p:nvPr/>
        </p:nvSpPr>
        <p:spPr>
          <a:xfrm>
            <a:off x="11417808" y="2091865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9" name="Rectangle 28">
            <a:hlinkClick r:id="rId21" action="ppaction://hlinksldjump"/>
            <a:extLst>
              <a:ext uri="{FF2B5EF4-FFF2-40B4-BE49-F238E27FC236}">
                <a16:creationId xmlns:a16="http://schemas.microsoft.com/office/drawing/2014/main" id="{0F755799-8B10-4296-A622-A6878BF88F26}"/>
              </a:ext>
            </a:extLst>
          </p:cNvPr>
          <p:cNvSpPr/>
          <p:nvPr/>
        </p:nvSpPr>
        <p:spPr>
          <a:xfrm>
            <a:off x="11417808" y="2808148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1" name="Rectangle 30">
            <a:hlinkClick r:id="rId22" action="ppaction://hlinksldjump"/>
            <a:extLst>
              <a:ext uri="{FF2B5EF4-FFF2-40B4-BE49-F238E27FC236}">
                <a16:creationId xmlns:a16="http://schemas.microsoft.com/office/drawing/2014/main" id="{02FF7E94-7DB2-4369-8F7C-CCE82092AEE2}"/>
              </a:ext>
            </a:extLst>
          </p:cNvPr>
          <p:cNvSpPr/>
          <p:nvPr/>
        </p:nvSpPr>
        <p:spPr>
          <a:xfrm>
            <a:off x="11417808" y="3504516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3" name="Rectangle 32">
            <a:hlinkClick r:id="rId23" action="ppaction://hlinksldjump"/>
            <a:extLst>
              <a:ext uri="{FF2B5EF4-FFF2-40B4-BE49-F238E27FC236}">
                <a16:creationId xmlns:a16="http://schemas.microsoft.com/office/drawing/2014/main" id="{F47F9A2E-CC9A-4528-B9C2-87EDB74665F3}"/>
              </a:ext>
            </a:extLst>
          </p:cNvPr>
          <p:cNvSpPr/>
          <p:nvPr/>
        </p:nvSpPr>
        <p:spPr>
          <a:xfrm>
            <a:off x="11417808" y="4184671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34" name="Graphic 33" descr="Question Mark">
            <a:extLst>
              <a:ext uri="{FF2B5EF4-FFF2-40B4-BE49-F238E27FC236}">
                <a16:creationId xmlns:a16="http://schemas.microsoft.com/office/drawing/2014/main" id="{D5D73B54-3E21-46BB-B847-8C9CB9B91C4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1417808" y="4886074"/>
            <a:ext cx="640080" cy="640080"/>
          </a:xfrm>
          <a:prstGeom prst="rect">
            <a:avLst/>
          </a:prstGeom>
        </p:spPr>
      </p:pic>
      <p:sp>
        <p:nvSpPr>
          <p:cNvPr id="36" name="Rectangle 35">
            <a:hlinkClick r:id="rId26" action="ppaction://hlinksldjump"/>
            <a:extLst>
              <a:ext uri="{FF2B5EF4-FFF2-40B4-BE49-F238E27FC236}">
                <a16:creationId xmlns:a16="http://schemas.microsoft.com/office/drawing/2014/main" id="{364A5CB8-BAEB-4471-8FBB-B9F53444E0EC}"/>
              </a:ext>
            </a:extLst>
          </p:cNvPr>
          <p:cNvSpPr/>
          <p:nvPr/>
        </p:nvSpPr>
        <p:spPr>
          <a:xfrm>
            <a:off x="11417808" y="4870022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3559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80B7B-AE40-4D0F-B534-349A234FA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0B3D91"/>
                </a:solidFill>
              </a:rPr>
              <a:t>Future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E626E-0B7D-4274-BB2E-B483FBBB6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27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7C4497-8CFA-48F7-9BAA-F2B762A4D55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/>
              <a:t>Jake Seaman</a:t>
            </a:r>
          </a:p>
        </p:txBody>
      </p:sp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DCAFFE27-0EED-43B1-A43A-166F0698DB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1896673"/>
              </p:ext>
            </p:extLst>
          </p:nvPr>
        </p:nvGraphicFramePr>
        <p:xfrm>
          <a:off x="1086162" y="1840101"/>
          <a:ext cx="10019675" cy="3177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Content Placeholder 2" descr="Users">
            <a:extLst>
              <a:ext uri="{FF2B5EF4-FFF2-40B4-BE49-F238E27FC236}">
                <a16:creationId xmlns:a16="http://schemas.microsoft.com/office/drawing/2014/main" id="{C906EC41-DFF2-449C-833C-4ADBFC247A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17808" y="707866"/>
            <a:ext cx="640080" cy="640080"/>
          </a:xfrm>
          <a:prstGeom prst="rect">
            <a:avLst/>
          </a:prstGeom>
        </p:spPr>
      </p:pic>
      <p:pic>
        <p:nvPicPr>
          <p:cNvPr id="10" name="Graphic 9" descr="Rocket">
            <a:extLst>
              <a:ext uri="{FF2B5EF4-FFF2-40B4-BE49-F238E27FC236}">
                <a16:creationId xmlns:a16="http://schemas.microsoft.com/office/drawing/2014/main" id="{03CC6212-39F6-4AB7-8745-A510D5C737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17808" y="76523"/>
            <a:ext cx="640080" cy="640080"/>
          </a:xfrm>
          <a:prstGeom prst="rect">
            <a:avLst/>
          </a:prstGeom>
        </p:spPr>
      </p:pic>
      <p:pic>
        <p:nvPicPr>
          <p:cNvPr id="12" name="Graphic 11" descr="Telescope">
            <a:extLst>
              <a:ext uri="{FF2B5EF4-FFF2-40B4-BE49-F238E27FC236}">
                <a16:creationId xmlns:a16="http://schemas.microsoft.com/office/drawing/2014/main" id="{5BE3C9D9-29EF-4579-8DE4-CF8124A725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17808" y="1404234"/>
            <a:ext cx="640080" cy="640080"/>
          </a:xfrm>
          <a:prstGeom prst="rect">
            <a:avLst/>
          </a:prstGeom>
        </p:spPr>
      </p:pic>
      <p:pic>
        <p:nvPicPr>
          <p:cNvPr id="14" name="Graphic 13" descr="Books">
            <a:extLst>
              <a:ext uri="{FF2B5EF4-FFF2-40B4-BE49-F238E27FC236}">
                <a16:creationId xmlns:a16="http://schemas.microsoft.com/office/drawing/2014/main" id="{BFB0DAC8-8EB9-4005-A9A0-A78EF800A7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417808" y="2100602"/>
            <a:ext cx="640080" cy="640080"/>
          </a:xfrm>
          <a:prstGeom prst="rect">
            <a:avLst/>
          </a:prstGeom>
        </p:spPr>
      </p:pic>
      <p:pic>
        <p:nvPicPr>
          <p:cNvPr id="16" name="Graphic 15" descr="Clipboard Checked">
            <a:extLst>
              <a:ext uri="{FF2B5EF4-FFF2-40B4-BE49-F238E27FC236}">
                <a16:creationId xmlns:a16="http://schemas.microsoft.com/office/drawing/2014/main" id="{58F3CB1D-52FA-4D17-ACC3-661018F349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417808" y="2796970"/>
            <a:ext cx="640080" cy="640080"/>
          </a:xfrm>
          <a:prstGeom prst="rect">
            <a:avLst/>
          </a:prstGeom>
        </p:spPr>
      </p:pic>
      <p:pic>
        <p:nvPicPr>
          <p:cNvPr id="18" name="Graphic 17" descr="Flowchart">
            <a:extLst>
              <a:ext uri="{FF2B5EF4-FFF2-40B4-BE49-F238E27FC236}">
                <a16:creationId xmlns:a16="http://schemas.microsoft.com/office/drawing/2014/main" id="{F86DEFF2-3D19-46B8-A6C2-9A29076C38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417808" y="3493338"/>
            <a:ext cx="640080" cy="640080"/>
          </a:xfrm>
          <a:prstGeom prst="rect">
            <a:avLst/>
          </a:prstGeom>
        </p:spPr>
      </p:pic>
      <p:pic>
        <p:nvPicPr>
          <p:cNvPr id="20" name="Graphic 19" descr="Future">
            <a:extLst>
              <a:ext uri="{FF2B5EF4-FFF2-40B4-BE49-F238E27FC236}">
                <a16:creationId xmlns:a16="http://schemas.microsoft.com/office/drawing/2014/main" id="{A20D858A-2B4B-494D-A8CF-418213CBAAC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417808" y="4189706"/>
            <a:ext cx="640080" cy="640080"/>
          </a:xfrm>
          <a:prstGeom prst="rect">
            <a:avLst/>
          </a:prstGeom>
        </p:spPr>
      </p:pic>
      <p:pic>
        <p:nvPicPr>
          <p:cNvPr id="22" name="Graphic 21" descr="Question Mark">
            <a:extLst>
              <a:ext uri="{FF2B5EF4-FFF2-40B4-BE49-F238E27FC236}">
                <a16:creationId xmlns:a16="http://schemas.microsoft.com/office/drawing/2014/main" id="{BD59A9FE-7A3B-4469-AF60-3702F35CC7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417808" y="4886074"/>
            <a:ext cx="640080" cy="640080"/>
          </a:xfrm>
          <a:prstGeom prst="rect">
            <a:avLst/>
          </a:prstGeom>
        </p:spPr>
      </p:pic>
      <p:sp>
        <p:nvSpPr>
          <p:cNvPr id="24" name="Rectangle 23">
            <a:hlinkClick r:id="rId23" action="ppaction://hlinksldjump"/>
            <a:extLst>
              <a:ext uri="{FF2B5EF4-FFF2-40B4-BE49-F238E27FC236}">
                <a16:creationId xmlns:a16="http://schemas.microsoft.com/office/drawing/2014/main" id="{198F4A82-B75B-4D5B-AEB5-D7888BFF23A2}"/>
              </a:ext>
            </a:extLst>
          </p:cNvPr>
          <p:cNvSpPr/>
          <p:nvPr/>
        </p:nvSpPr>
        <p:spPr>
          <a:xfrm>
            <a:off x="11417808" y="7652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6" name="Rectangle 25">
            <a:hlinkClick r:id="rId24" action="ppaction://hlinksldjump"/>
            <a:extLst>
              <a:ext uri="{FF2B5EF4-FFF2-40B4-BE49-F238E27FC236}">
                <a16:creationId xmlns:a16="http://schemas.microsoft.com/office/drawing/2014/main" id="{CEF2BF58-CEF2-4179-A0F6-C07938DA4549}"/>
              </a:ext>
            </a:extLst>
          </p:cNvPr>
          <p:cNvSpPr/>
          <p:nvPr/>
        </p:nvSpPr>
        <p:spPr>
          <a:xfrm>
            <a:off x="11417808" y="72727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8" name="Rectangle 27">
            <a:hlinkClick r:id="rId25" action="ppaction://hlinksldjump"/>
            <a:extLst>
              <a:ext uri="{FF2B5EF4-FFF2-40B4-BE49-F238E27FC236}">
                <a16:creationId xmlns:a16="http://schemas.microsoft.com/office/drawing/2014/main" id="{985E66A8-E695-48AC-9B62-137F71C916BE}"/>
              </a:ext>
            </a:extLst>
          </p:cNvPr>
          <p:cNvSpPr/>
          <p:nvPr/>
        </p:nvSpPr>
        <p:spPr>
          <a:xfrm>
            <a:off x="11417808" y="1382980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0" name="Rectangle 29">
            <a:hlinkClick r:id="rId26" action="ppaction://hlinksldjump"/>
            <a:extLst>
              <a:ext uri="{FF2B5EF4-FFF2-40B4-BE49-F238E27FC236}">
                <a16:creationId xmlns:a16="http://schemas.microsoft.com/office/drawing/2014/main" id="{38B7FB1C-4E9F-40AF-8FB4-C9D04B98858E}"/>
              </a:ext>
            </a:extLst>
          </p:cNvPr>
          <p:cNvSpPr/>
          <p:nvPr/>
        </p:nvSpPr>
        <p:spPr>
          <a:xfrm>
            <a:off x="11417808" y="2091865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2" name="Rectangle 31">
            <a:hlinkClick r:id="rId27" action="ppaction://hlinksldjump"/>
            <a:extLst>
              <a:ext uri="{FF2B5EF4-FFF2-40B4-BE49-F238E27FC236}">
                <a16:creationId xmlns:a16="http://schemas.microsoft.com/office/drawing/2014/main" id="{14A3AA56-5094-4641-9DF5-9BCD8FE85095}"/>
              </a:ext>
            </a:extLst>
          </p:cNvPr>
          <p:cNvSpPr/>
          <p:nvPr/>
        </p:nvSpPr>
        <p:spPr>
          <a:xfrm>
            <a:off x="11417808" y="2808148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4" name="Rectangle 33">
            <a:hlinkClick r:id="rId28" action="ppaction://hlinksldjump"/>
            <a:extLst>
              <a:ext uri="{FF2B5EF4-FFF2-40B4-BE49-F238E27FC236}">
                <a16:creationId xmlns:a16="http://schemas.microsoft.com/office/drawing/2014/main" id="{233E56C4-E035-474E-8EEF-E089553D2D53}"/>
              </a:ext>
            </a:extLst>
          </p:cNvPr>
          <p:cNvSpPr/>
          <p:nvPr/>
        </p:nvSpPr>
        <p:spPr>
          <a:xfrm>
            <a:off x="11417808" y="3504516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6" name="Rectangle 35">
            <a:hlinkClick r:id="rId29" action="ppaction://hlinksldjump"/>
            <a:extLst>
              <a:ext uri="{FF2B5EF4-FFF2-40B4-BE49-F238E27FC236}">
                <a16:creationId xmlns:a16="http://schemas.microsoft.com/office/drawing/2014/main" id="{C55B62CB-E77E-44EC-99C0-C12CF4050C56}"/>
              </a:ext>
            </a:extLst>
          </p:cNvPr>
          <p:cNvSpPr/>
          <p:nvPr/>
        </p:nvSpPr>
        <p:spPr>
          <a:xfrm>
            <a:off x="11417808" y="4184671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8" name="Rectangle 37">
            <a:hlinkClick r:id="rId30" action="ppaction://hlinksldjump"/>
            <a:extLst>
              <a:ext uri="{FF2B5EF4-FFF2-40B4-BE49-F238E27FC236}">
                <a16:creationId xmlns:a16="http://schemas.microsoft.com/office/drawing/2014/main" id="{623C445E-D81B-4BD3-BB43-13D87DDE2450}"/>
              </a:ext>
            </a:extLst>
          </p:cNvPr>
          <p:cNvSpPr/>
          <p:nvPr/>
        </p:nvSpPr>
        <p:spPr>
          <a:xfrm>
            <a:off x="11417808" y="4870022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9818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E626E-0B7D-4274-BB2E-B483FBBB6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27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7C4497-8CFA-48F7-9BAA-F2B762A4D55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/>
              <a:t>Jake Seaman</a:t>
            </a:r>
          </a:p>
        </p:txBody>
      </p:sp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DCAFFE27-0EED-43B1-A43A-166F0698DB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4563925"/>
              </p:ext>
            </p:extLst>
          </p:nvPr>
        </p:nvGraphicFramePr>
        <p:xfrm>
          <a:off x="1086162" y="1840101"/>
          <a:ext cx="10019675" cy="3177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Content Placeholder 2" descr="Users">
            <a:extLst>
              <a:ext uri="{FF2B5EF4-FFF2-40B4-BE49-F238E27FC236}">
                <a16:creationId xmlns:a16="http://schemas.microsoft.com/office/drawing/2014/main" id="{C906EC41-DFF2-449C-833C-4ADBFC247A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17808" y="707866"/>
            <a:ext cx="640080" cy="640080"/>
          </a:xfrm>
          <a:prstGeom prst="rect">
            <a:avLst/>
          </a:prstGeom>
        </p:spPr>
      </p:pic>
      <p:pic>
        <p:nvPicPr>
          <p:cNvPr id="10" name="Graphic 9" descr="Rocket">
            <a:extLst>
              <a:ext uri="{FF2B5EF4-FFF2-40B4-BE49-F238E27FC236}">
                <a16:creationId xmlns:a16="http://schemas.microsoft.com/office/drawing/2014/main" id="{03CC6212-39F6-4AB7-8745-A510D5C737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17808" y="76523"/>
            <a:ext cx="640080" cy="640080"/>
          </a:xfrm>
          <a:prstGeom prst="rect">
            <a:avLst/>
          </a:prstGeom>
        </p:spPr>
      </p:pic>
      <p:pic>
        <p:nvPicPr>
          <p:cNvPr id="12" name="Graphic 11" descr="Telescope">
            <a:extLst>
              <a:ext uri="{FF2B5EF4-FFF2-40B4-BE49-F238E27FC236}">
                <a16:creationId xmlns:a16="http://schemas.microsoft.com/office/drawing/2014/main" id="{5BE3C9D9-29EF-4579-8DE4-CF8124A725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17808" y="1404234"/>
            <a:ext cx="640080" cy="640080"/>
          </a:xfrm>
          <a:prstGeom prst="rect">
            <a:avLst/>
          </a:prstGeom>
        </p:spPr>
      </p:pic>
      <p:pic>
        <p:nvPicPr>
          <p:cNvPr id="14" name="Graphic 13" descr="Books">
            <a:extLst>
              <a:ext uri="{FF2B5EF4-FFF2-40B4-BE49-F238E27FC236}">
                <a16:creationId xmlns:a16="http://schemas.microsoft.com/office/drawing/2014/main" id="{BFB0DAC8-8EB9-4005-A9A0-A78EF800A7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417808" y="2100602"/>
            <a:ext cx="640080" cy="640080"/>
          </a:xfrm>
          <a:prstGeom prst="rect">
            <a:avLst/>
          </a:prstGeom>
        </p:spPr>
      </p:pic>
      <p:pic>
        <p:nvPicPr>
          <p:cNvPr id="16" name="Graphic 15" descr="Clipboard Checked">
            <a:extLst>
              <a:ext uri="{FF2B5EF4-FFF2-40B4-BE49-F238E27FC236}">
                <a16:creationId xmlns:a16="http://schemas.microsoft.com/office/drawing/2014/main" id="{58F3CB1D-52FA-4D17-ACC3-661018F349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417808" y="2796970"/>
            <a:ext cx="640080" cy="640080"/>
          </a:xfrm>
          <a:prstGeom prst="rect">
            <a:avLst/>
          </a:prstGeom>
        </p:spPr>
      </p:pic>
      <p:pic>
        <p:nvPicPr>
          <p:cNvPr id="18" name="Graphic 17" descr="Flowchart">
            <a:extLst>
              <a:ext uri="{FF2B5EF4-FFF2-40B4-BE49-F238E27FC236}">
                <a16:creationId xmlns:a16="http://schemas.microsoft.com/office/drawing/2014/main" id="{F86DEFF2-3D19-46B8-A6C2-9A29076C38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417808" y="3493338"/>
            <a:ext cx="640080" cy="640080"/>
          </a:xfrm>
          <a:prstGeom prst="rect">
            <a:avLst/>
          </a:prstGeom>
        </p:spPr>
      </p:pic>
      <p:pic>
        <p:nvPicPr>
          <p:cNvPr id="20" name="Graphic 19" descr="Future">
            <a:extLst>
              <a:ext uri="{FF2B5EF4-FFF2-40B4-BE49-F238E27FC236}">
                <a16:creationId xmlns:a16="http://schemas.microsoft.com/office/drawing/2014/main" id="{A20D858A-2B4B-494D-A8CF-418213CBAAC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417808" y="4189706"/>
            <a:ext cx="640080" cy="640080"/>
          </a:xfrm>
          <a:prstGeom prst="rect">
            <a:avLst/>
          </a:prstGeom>
        </p:spPr>
      </p:pic>
      <p:pic>
        <p:nvPicPr>
          <p:cNvPr id="22" name="Graphic 21" descr="Question Mark">
            <a:extLst>
              <a:ext uri="{FF2B5EF4-FFF2-40B4-BE49-F238E27FC236}">
                <a16:creationId xmlns:a16="http://schemas.microsoft.com/office/drawing/2014/main" id="{BD59A9FE-7A3B-4469-AF60-3702F35CC7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417808" y="4886074"/>
            <a:ext cx="640080" cy="640080"/>
          </a:xfrm>
          <a:prstGeom prst="rect">
            <a:avLst/>
          </a:prstGeom>
        </p:spPr>
      </p:pic>
      <p:sp>
        <p:nvSpPr>
          <p:cNvPr id="24" name="Rectangle 23">
            <a:hlinkClick r:id="rId23" action="ppaction://hlinksldjump"/>
            <a:extLst>
              <a:ext uri="{FF2B5EF4-FFF2-40B4-BE49-F238E27FC236}">
                <a16:creationId xmlns:a16="http://schemas.microsoft.com/office/drawing/2014/main" id="{198F4A82-B75B-4D5B-AEB5-D7888BFF23A2}"/>
              </a:ext>
            </a:extLst>
          </p:cNvPr>
          <p:cNvSpPr/>
          <p:nvPr/>
        </p:nvSpPr>
        <p:spPr>
          <a:xfrm>
            <a:off x="11417808" y="7652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6" name="Rectangle 25">
            <a:hlinkClick r:id="rId24" action="ppaction://hlinksldjump"/>
            <a:extLst>
              <a:ext uri="{FF2B5EF4-FFF2-40B4-BE49-F238E27FC236}">
                <a16:creationId xmlns:a16="http://schemas.microsoft.com/office/drawing/2014/main" id="{CEF2BF58-CEF2-4179-A0F6-C07938DA4549}"/>
              </a:ext>
            </a:extLst>
          </p:cNvPr>
          <p:cNvSpPr/>
          <p:nvPr/>
        </p:nvSpPr>
        <p:spPr>
          <a:xfrm>
            <a:off x="11417808" y="72727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8" name="Rectangle 27">
            <a:hlinkClick r:id="rId25" action="ppaction://hlinksldjump"/>
            <a:extLst>
              <a:ext uri="{FF2B5EF4-FFF2-40B4-BE49-F238E27FC236}">
                <a16:creationId xmlns:a16="http://schemas.microsoft.com/office/drawing/2014/main" id="{985E66A8-E695-48AC-9B62-137F71C916BE}"/>
              </a:ext>
            </a:extLst>
          </p:cNvPr>
          <p:cNvSpPr/>
          <p:nvPr/>
        </p:nvSpPr>
        <p:spPr>
          <a:xfrm>
            <a:off x="11417808" y="1382980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0" name="Rectangle 29">
            <a:hlinkClick r:id="rId26" action="ppaction://hlinksldjump"/>
            <a:extLst>
              <a:ext uri="{FF2B5EF4-FFF2-40B4-BE49-F238E27FC236}">
                <a16:creationId xmlns:a16="http://schemas.microsoft.com/office/drawing/2014/main" id="{38B7FB1C-4E9F-40AF-8FB4-C9D04B98858E}"/>
              </a:ext>
            </a:extLst>
          </p:cNvPr>
          <p:cNvSpPr/>
          <p:nvPr/>
        </p:nvSpPr>
        <p:spPr>
          <a:xfrm>
            <a:off x="11417808" y="2091865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2" name="Rectangle 31">
            <a:hlinkClick r:id="rId27" action="ppaction://hlinksldjump"/>
            <a:extLst>
              <a:ext uri="{FF2B5EF4-FFF2-40B4-BE49-F238E27FC236}">
                <a16:creationId xmlns:a16="http://schemas.microsoft.com/office/drawing/2014/main" id="{14A3AA56-5094-4641-9DF5-9BCD8FE85095}"/>
              </a:ext>
            </a:extLst>
          </p:cNvPr>
          <p:cNvSpPr/>
          <p:nvPr/>
        </p:nvSpPr>
        <p:spPr>
          <a:xfrm>
            <a:off x="11417808" y="2808148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4" name="Rectangle 33">
            <a:hlinkClick r:id="rId28" action="ppaction://hlinksldjump"/>
            <a:extLst>
              <a:ext uri="{FF2B5EF4-FFF2-40B4-BE49-F238E27FC236}">
                <a16:creationId xmlns:a16="http://schemas.microsoft.com/office/drawing/2014/main" id="{233E56C4-E035-474E-8EEF-E089553D2D53}"/>
              </a:ext>
            </a:extLst>
          </p:cNvPr>
          <p:cNvSpPr/>
          <p:nvPr/>
        </p:nvSpPr>
        <p:spPr>
          <a:xfrm>
            <a:off x="11417808" y="3504516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6" name="Rectangle 35">
            <a:hlinkClick r:id="rId29" action="ppaction://hlinksldjump"/>
            <a:extLst>
              <a:ext uri="{FF2B5EF4-FFF2-40B4-BE49-F238E27FC236}">
                <a16:creationId xmlns:a16="http://schemas.microsoft.com/office/drawing/2014/main" id="{C55B62CB-E77E-44EC-99C0-C12CF4050C56}"/>
              </a:ext>
            </a:extLst>
          </p:cNvPr>
          <p:cNvSpPr/>
          <p:nvPr/>
        </p:nvSpPr>
        <p:spPr>
          <a:xfrm>
            <a:off x="11417808" y="4184671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8" name="Rectangle 37">
            <a:hlinkClick r:id="rId30" action="ppaction://hlinksldjump"/>
            <a:extLst>
              <a:ext uri="{FF2B5EF4-FFF2-40B4-BE49-F238E27FC236}">
                <a16:creationId xmlns:a16="http://schemas.microsoft.com/office/drawing/2014/main" id="{623C445E-D81B-4BD3-BB43-13D87DDE2450}"/>
              </a:ext>
            </a:extLst>
          </p:cNvPr>
          <p:cNvSpPr/>
          <p:nvPr/>
        </p:nvSpPr>
        <p:spPr>
          <a:xfrm>
            <a:off x="11417808" y="4870022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BFA3B8C1-F594-4B34-BF16-FFD7D610D008}"/>
              </a:ext>
            </a:extLst>
          </p:cNvPr>
          <p:cNvSpPr/>
          <p:nvPr/>
        </p:nvSpPr>
        <p:spPr>
          <a:xfrm>
            <a:off x="1483629" y="3887714"/>
            <a:ext cx="896234" cy="1035513"/>
          </a:xfrm>
          <a:prstGeom prst="upArrow">
            <a:avLst/>
          </a:prstGeom>
          <a:solidFill>
            <a:srgbClr val="FC3D21"/>
          </a:solidFill>
          <a:ln w="38100">
            <a:solidFill>
              <a:srgbClr val="0B3D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EFD0EFE-C24D-45A9-9E65-D1A982D50FC0}"/>
              </a:ext>
            </a:extLst>
          </p:cNvPr>
          <p:cNvGrpSpPr/>
          <p:nvPr/>
        </p:nvGrpSpPr>
        <p:grpSpPr>
          <a:xfrm>
            <a:off x="852273" y="4824752"/>
            <a:ext cx="2165038" cy="1276153"/>
            <a:chOff x="1773527" y="1906678"/>
            <a:chExt cx="1688792" cy="127615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A254AB9-3DC9-415F-8711-A313A014AC6F}"/>
                </a:ext>
              </a:extLst>
            </p:cNvPr>
            <p:cNvSpPr/>
            <p:nvPr/>
          </p:nvSpPr>
          <p:spPr>
            <a:xfrm>
              <a:off x="1773527" y="1906678"/>
              <a:ext cx="1686416" cy="127111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147B38E-7F35-45C5-8BE1-215E7BD7459E}"/>
                </a:ext>
              </a:extLst>
            </p:cNvPr>
            <p:cNvSpPr txBox="1"/>
            <p:nvPr/>
          </p:nvSpPr>
          <p:spPr>
            <a:xfrm>
              <a:off x="1773527" y="1911712"/>
              <a:ext cx="1688792" cy="12711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4" tIns="156464" rIns="156464" bIns="156464" numCol="1" spcCol="1270" anchor="t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1" kern="1200">
                  <a:latin typeface="Arial" panose="020B0604020202020204" pitchFamily="34" charset="0"/>
                </a:rPr>
                <a:t>Current Stage</a:t>
              </a:r>
            </a:p>
          </p:txBody>
        </p:sp>
      </p:grpSp>
      <p:sp>
        <p:nvSpPr>
          <p:cNvPr id="40" name="Title 12">
            <a:extLst>
              <a:ext uri="{FF2B5EF4-FFF2-40B4-BE49-F238E27FC236}">
                <a16:creationId xmlns:a16="http://schemas.microsoft.com/office/drawing/2014/main" id="{267089F9-DF1B-4FA9-BFD7-EE40FBF03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rgbClr val="0B3D91"/>
                </a:solidFill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40171933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E626E-0B7D-4274-BB2E-B483FBBB6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27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7C4497-8CFA-48F7-9BAA-F2B762A4D55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/>
              <a:t>Jake Seaman</a:t>
            </a:r>
          </a:p>
        </p:txBody>
      </p:sp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DCAFFE27-0EED-43B1-A43A-166F0698DB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3772969"/>
              </p:ext>
            </p:extLst>
          </p:nvPr>
        </p:nvGraphicFramePr>
        <p:xfrm>
          <a:off x="1086162" y="1840101"/>
          <a:ext cx="10019675" cy="3177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Content Placeholder 2" descr="Users">
            <a:extLst>
              <a:ext uri="{FF2B5EF4-FFF2-40B4-BE49-F238E27FC236}">
                <a16:creationId xmlns:a16="http://schemas.microsoft.com/office/drawing/2014/main" id="{C906EC41-DFF2-449C-833C-4ADBFC247A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17808" y="707866"/>
            <a:ext cx="640080" cy="640080"/>
          </a:xfrm>
          <a:prstGeom prst="rect">
            <a:avLst/>
          </a:prstGeom>
        </p:spPr>
      </p:pic>
      <p:pic>
        <p:nvPicPr>
          <p:cNvPr id="10" name="Graphic 9" descr="Rocket">
            <a:extLst>
              <a:ext uri="{FF2B5EF4-FFF2-40B4-BE49-F238E27FC236}">
                <a16:creationId xmlns:a16="http://schemas.microsoft.com/office/drawing/2014/main" id="{03CC6212-39F6-4AB7-8745-A510D5C737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17808" y="76523"/>
            <a:ext cx="640080" cy="640080"/>
          </a:xfrm>
          <a:prstGeom prst="rect">
            <a:avLst/>
          </a:prstGeom>
        </p:spPr>
      </p:pic>
      <p:pic>
        <p:nvPicPr>
          <p:cNvPr id="12" name="Graphic 11" descr="Telescope">
            <a:extLst>
              <a:ext uri="{FF2B5EF4-FFF2-40B4-BE49-F238E27FC236}">
                <a16:creationId xmlns:a16="http://schemas.microsoft.com/office/drawing/2014/main" id="{5BE3C9D9-29EF-4579-8DE4-CF8124A725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17808" y="1404234"/>
            <a:ext cx="640080" cy="640080"/>
          </a:xfrm>
          <a:prstGeom prst="rect">
            <a:avLst/>
          </a:prstGeom>
        </p:spPr>
      </p:pic>
      <p:pic>
        <p:nvPicPr>
          <p:cNvPr id="14" name="Graphic 13" descr="Books">
            <a:extLst>
              <a:ext uri="{FF2B5EF4-FFF2-40B4-BE49-F238E27FC236}">
                <a16:creationId xmlns:a16="http://schemas.microsoft.com/office/drawing/2014/main" id="{BFB0DAC8-8EB9-4005-A9A0-A78EF800A7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417808" y="2100602"/>
            <a:ext cx="640080" cy="640080"/>
          </a:xfrm>
          <a:prstGeom prst="rect">
            <a:avLst/>
          </a:prstGeom>
        </p:spPr>
      </p:pic>
      <p:pic>
        <p:nvPicPr>
          <p:cNvPr id="16" name="Graphic 15" descr="Clipboard Checked">
            <a:extLst>
              <a:ext uri="{FF2B5EF4-FFF2-40B4-BE49-F238E27FC236}">
                <a16:creationId xmlns:a16="http://schemas.microsoft.com/office/drawing/2014/main" id="{58F3CB1D-52FA-4D17-ACC3-661018F349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417808" y="2796970"/>
            <a:ext cx="640080" cy="640080"/>
          </a:xfrm>
          <a:prstGeom prst="rect">
            <a:avLst/>
          </a:prstGeom>
        </p:spPr>
      </p:pic>
      <p:pic>
        <p:nvPicPr>
          <p:cNvPr id="18" name="Graphic 17" descr="Flowchart">
            <a:extLst>
              <a:ext uri="{FF2B5EF4-FFF2-40B4-BE49-F238E27FC236}">
                <a16:creationId xmlns:a16="http://schemas.microsoft.com/office/drawing/2014/main" id="{F86DEFF2-3D19-46B8-A6C2-9A29076C38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417808" y="3493338"/>
            <a:ext cx="640080" cy="640080"/>
          </a:xfrm>
          <a:prstGeom prst="rect">
            <a:avLst/>
          </a:prstGeom>
        </p:spPr>
      </p:pic>
      <p:pic>
        <p:nvPicPr>
          <p:cNvPr id="20" name="Graphic 19" descr="Future">
            <a:extLst>
              <a:ext uri="{FF2B5EF4-FFF2-40B4-BE49-F238E27FC236}">
                <a16:creationId xmlns:a16="http://schemas.microsoft.com/office/drawing/2014/main" id="{A20D858A-2B4B-494D-A8CF-418213CBAAC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417808" y="4189706"/>
            <a:ext cx="640080" cy="640080"/>
          </a:xfrm>
          <a:prstGeom prst="rect">
            <a:avLst/>
          </a:prstGeom>
        </p:spPr>
      </p:pic>
      <p:pic>
        <p:nvPicPr>
          <p:cNvPr id="22" name="Graphic 21" descr="Question Mark">
            <a:extLst>
              <a:ext uri="{FF2B5EF4-FFF2-40B4-BE49-F238E27FC236}">
                <a16:creationId xmlns:a16="http://schemas.microsoft.com/office/drawing/2014/main" id="{BD59A9FE-7A3B-4469-AF60-3702F35CC7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417808" y="4886074"/>
            <a:ext cx="640080" cy="640080"/>
          </a:xfrm>
          <a:prstGeom prst="rect">
            <a:avLst/>
          </a:prstGeom>
        </p:spPr>
      </p:pic>
      <p:sp>
        <p:nvSpPr>
          <p:cNvPr id="24" name="Rectangle 23">
            <a:hlinkClick r:id="rId23" action="ppaction://hlinksldjump"/>
            <a:extLst>
              <a:ext uri="{FF2B5EF4-FFF2-40B4-BE49-F238E27FC236}">
                <a16:creationId xmlns:a16="http://schemas.microsoft.com/office/drawing/2014/main" id="{198F4A82-B75B-4D5B-AEB5-D7888BFF23A2}"/>
              </a:ext>
            </a:extLst>
          </p:cNvPr>
          <p:cNvSpPr/>
          <p:nvPr/>
        </p:nvSpPr>
        <p:spPr>
          <a:xfrm>
            <a:off x="11417808" y="7652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6" name="Rectangle 25">
            <a:hlinkClick r:id="rId24" action="ppaction://hlinksldjump"/>
            <a:extLst>
              <a:ext uri="{FF2B5EF4-FFF2-40B4-BE49-F238E27FC236}">
                <a16:creationId xmlns:a16="http://schemas.microsoft.com/office/drawing/2014/main" id="{CEF2BF58-CEF2-4179-A0F6-C07938DA4549}"/>
              </a:ext>
            </a:extLst>
          </p:cNvPr>
          <p:cNvSpPr/>
          <p:nvPr/>
        </p:nvSpPr>
        <p:spPr>
          <a:xfrm>
            <a:off x="11417808" y="72727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8" name="Rectangle 27">
            <a:hlinkClick r:id="rId25" action="ppaction://hlinksldjump"/>
            <a:extLst>
              <a:ext uri="{FF2B5EF4-FFF2-40B4-BE49-F238E27FC236}">
                <a16:creationId xmlns:a16="http://schemas.microsoft.com/office/drawing/2014/main" id="{985E66A8-E695-48AC-9B62-137F71C916BE}"/>
              </a:ext>
            </a:extLst>
          </p:cNvPr>
          <p:cNvSpPr/>
          <p:nvPr/>
        </p:nvSpPr>
        <p:spPr>
          <a:xfrm>
            <a:off x="11417808" y="1382980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0" name="Rectangle 29">
            <a:hlinkClick r:id="rId26" action="ppaction://hlinksldjump"/>
            <a:extLst>
              <a:ext uri="{FF2B5EF4-FFF2-40B4-BE49-F238E27FC236}">
                <a16:creationId xmlns:a16="http://schemas.microsoft.com/office/drawing/2014/main" id="{38B7FB1C-4E9F-40AF-8FB4-C9D04B98858E}"/>
              </a:ext>
            </a:extLst>
          </p:cNvPr>
          <p:cNvSpPr/>
          <p:nvPr/>
        </p:nvSpPr>
        <p:spPr>
          <a:xfrm>
            <a:off x="11417808" y="2091865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2" name="Rectangle 31">
            <a:hlinkClick r:id="rId27" action="ppaction://hlinksldjump"/>
            <a:extLst>
              <a:ext uri="{FF2B5EF4-FFF2-40B4-BE49-F238E27FC236}">
                <a16:creationId xmlns:a16="http://schemas.microsoft.com/office/drawing/2014/main" id="{14A3AA56-5094-4641-9DF5-9BCD8FE85095}"/>
              </a:ext>
            </a:extLst>
          </p:cNvPr>
          <p:cNvSpPr/>
          <p:nvPr/>
        </p:nvSpPr>
        <p:spPr>
          <a:xfrm>
            <a:off x="11417808" y="2808148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4" name="Rectangle 33">
            <a:hlinkClick r:id="rId28" action="ppaction://hlinksldjump"/>
            <a:extLst>
              <a:ext uri="{FF2B5EF4-FFF2-40B4-BE49-F238E27FC236}">
                <a16:creationId xmlns:a16="http://schemas.microsoft.com/office/drawing/2014/main" id="{233E56C4-E035-474E-8EEF-E089553D2D53}"/>
              </a:ext>
            </a:extLst>
          </p:cNvPr>
          <p:cNvSpPr/>
          <p:nvPr/>
        </p:nvSpPr>
        <p:spPr>
          <a:xfrm>
            <a:off x="11417808" y="3504516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6" name="Rectangle 35">
            <a:hlinkClick r:id="rId29" action="ppaction://hlinksldjump"/>
            <a:extLst>
              <a:ext uri="{FF2B5EF4-FFF2-40B4-BE49-F238E27FC236}">
                <a16:creationId xmlns:a16="http://schemas.microsoft.com/office/drawing/2014/main" id="{C55B62CB-E77E-44EC-99C0-C12CF4050C56}"/>
              </a:ext>
            </a:extLst>
          </p:cNvPr>
          <p:cNvSpPr/>
          <p:nvPr/>
        </p:nvSpPr>
        <p:spPr>
          <a:xfrm>
            <a:off x="11417808" y="4184671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8" name="Rectangle 37">
            <a:hlinkClick r:id="rId30" action="ppaction://hlinksldjump"/>
            <a:extLst>
              <a:ext uri="{FF2B5EF4-FFF2-40B4-BE49-F238E27FC236}">
                <a16:creationId xmlns:a16="http://schemas.microsoft.com/office/drawing/2014/main" id="{623C445E-D81B-4BD3-BB43-13D87DDE2450}"/>
              </a:ext>
            </a:extLst>
          </p:cNvPr>
          <p:cNvSpPr/>
          <p:nvPr/>
        </p:nvSpPr>
        <p:spPr>
          <a:xfrm>
            <a:off x="11417808" y="4870022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BFA3B8C1-F594-4B34-BF16-FFD7D610D008}"/>
              </a:ext>
            </a:extLst>
          </p:cNvPr>
          <p:cNvSpPr/>
          <p:nvPr/>
        </p:nvSpPr>
        <p:spPr>
          <a:xfrm>
            <a:off x="1483629" y="3887714"/>
            <a:ext cx="896234" cy="1035513"/>
          </a:xfrm>
          <a:prstGeom prst="upArrow">
            <a:avLst/>
          </a:prstGeom>
          <a:solidFill>
            <a:srgbClr val="FC3D21"/>
          </a:solidFill>
          <a:ln w="38100">
            <a:solidFill>
              <a:srgbClr val="0B3D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EFD0EFE-C24D-45A9-9E65-D1A982D50FC0}"/>
              </a:ext>
            </a:extLst>
          </p:cNvPr>
          <p:cNvGrpSpPr/>
          <p:nvPr/>
        </p:nvGrpSpPr>
        <p:grpSpPr>
          <a:xfrm>
            <a:off x="797628" y="4824750"/>
            <a:ext cx="2268235" cy="1271120"/>
            <a:chOff x="1482617" y="1906677"/>
            <a:chExt cx="2268235" cy="127112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A254AB9-3DC9-415F-8711-A313A014AC6F}"/>
                </a:ext>
              </a:extLst>
            </p:cNvPr>
            <p:cNvSpPr/>
            <p:nvPr/>
          </p:nvSpPr>
          <p:spPr>
            <a:xfrm>
              <a:off x="1773527" y="1906678"/>
              <a:ext cx="1686416" cy="127111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147B38E-7F35-45C5-8BE1-215E7BD7459E}"/>
                </a:ext>
              </a:extLst>
            </p:cNvPr>
            <p:cNvSpPr txBox="1"/>
            <p:nvPr/>
          </p:nvSpPr>
          <p:spPr>
            <a:xfrm>
              <a:off x="1482617" y="1906677"/>
              <a:ext cx="2268235" cy="12711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4" tIns="156464" rIns="156464" bIns="156464" numCol="1" spcCol="1270" anchor="t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1" kern="1200">
                  <a:latin typeface="Arial" panose="020B0604020202020204" pitchFamily="34" charset="0"/>
                </a:rPr>
                <a:t>Current Stage</a:t>
              </a:r>
            </a:p>
          </p:txBody>
        </p:sp>
      </p:grpSp>
      <p:sp>
        <p:nvSpPr>
          <p:cNvPr id="8" name="Arrow: Up 7">
            <a:extLst>
              <a:ext uri="{FF2B5EF4-FFF2-40B4-BE49-F238E27FC236}">
                <a16:creationId xmlns:a16="http://schemas.microsoft.com/office/drawing/2014/main" id="{B5C106CA-0AC0-4A7A-A991-5AE865316F96}"/>
              </a:ext>
            </a:extLst>
          </p:cNvPr>
          <p:cNvSpPr/>
          <p:nvPr/>
        </p:nvSpPr>
        <p:spPr>
          <a:xfrm rot="10800000">
            <a:off x="6910934" y="1980938"/>
            <a:ext cx="896234" cy="1035513"/>
          </a:xfrm>
          <a:prstGeom prst="upArrow">
            <a:avLst/>
          </a:prstGeom>
          <a:solidFill>
            <a:srgbClr val="FC3D21"/>
          </a:solidFill>
          <a:ln w="38100">
            <a:solidFill>
              <a:srgbClr val="0B3D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771465-7341-401F-A819-A5582E551B75}"/>
              </a:ext>
            </a:extLst>
          </p:cNvPr>
          <p:cNvSpPr txBox="1"/>
          <p:nvPr/>
        </p:nvSpPr>
        <p:spPr>
          <a:xfrm>
            <a:off x="6052133" y="1406523"/>
            <a:ext cx="2613836" cy="12711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6464" tIns="156464" rIns="156464" bIns="156464" numCol="1" spcCol="1270" anchor="t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b="1">
                <a:latin typeface="Arial" panose="020B0604020202020204" pitchFamily="34" charset="0"/>
              </a:rPr>
              <a:t>Spring Semester</a:t>
            </a:r>
            <a:endParaRPr lang="en-US" sz="2200" b="1" kern="1200">
              <a:latin typeface="Arial" panose="020B0604020202020204" pitchFamily="34" charset="0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54901A6-1DDD-408C-A418-512437843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0B3D91"/>
                </a:solidFill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35369744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  <a:lum/>
          </a:blip>
          <a:srcRect/>
          <a:stretch>
            <a:fillRect l="-6000" r="-6000" b="13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BB58E-EC13-4FC5-867F-68F4F9E04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244059"/>
            <a:ext cx="10515599" cy="875469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000" dirty="0">
                <a:solidFill>
                  <a:srgbClr val="0B3D91"/>
                </a:solidFill>
                <a:latin typeface="Arial"/>
                <a:cs typeface="Arial"/>
              </a:rPr>
            </a:br>
            <a:br>
              <a:rPr lang="en-US" sz="4000" dirty="0">
                <a:solidFill>
                  <a:srgbClr val="0B3D91"/>
                </a:solidFill>
                <a:latin typeface="Arial"/>
                <a:cs typeface="Arial"/>
              </a:rPr>
            </a:br>
            <a:br>
              <a:rPr lang="en-US" dirty="0">
                <a:solidFill>
                  <a:srgbClr val="0B3D91"/>
                </a:solidFill>
                <a:latin typeface="Arial"/>
                <a:cs typeface="Arial"/>
              </a:rPr>
            </a:br>
            <a:r>
              <a:rPr lang="en-US" sz="6700" dirty="0">
                <a:solidFill>
                  <a:srgbClr val="0B3D91"/>
                </a:solidFill>
                <a:latin typeface="Arial"/>
                <a:cs typeface="Arial"/>
              </a:rPr>
              <a:t>NASA Self-Leveling System</a:t>
            </a:r>
            <a:endParaRPr lang="en-US" sz="4400" dirty="0">
              <a:solidFill>
                <a:srgbClr val="0B3D9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5601C4-1F23-4B6F-837C-035DC48DC0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09404" y="3578310"/>
            <a:ext cx="2633722" cy="1590140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8000" b="1" u="sng" dirty="0">
                <a:solidFill>
                  <a:schemeClr val="bg1"/>
                </a:solidFill>
                <a:latin typeface="Arial"/>
                <a:cs typeface="Arial"/>
              </a:rPr>
              <a:t>      Team 516:       </a:t>
            </a:r>
          </a:p>
          <a:p>
            <a:pPr algn="ctr"/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Stephen Brown</a:t>
            </a:r>
            <a:endParaRPr lang="en-US" sz="8000" dirty="0">
              <a:solidFill>
                <a:schemeClr val="bg1"/>
              </a:solidFill>
            </a:endParaRPr>
          </a:p>
          <a:p>
            <a:pPr algn="ctr"/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James Evans</a:t>
            </a:r>
          </a:p>
          <a:p>
            <a:pPr algn="ctr"/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Dalton LeClair </a:t>
            </a:r>
          </a:p>
          <a:p>
            <a:pPr algn="ctr"/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Jake Seaman</a:t>
            </a:r>
            <a:endParaRPr lang="en-US" sz="8000" dirty="0">
              <a:solidFill>
                <a:schemeClr val="bg1"/>
              </a:solidFill>
            </a:endParaRPr>
          </a:p>
          <a:p>
            <a:pPr algn="ctr"/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Parker Stensrud</a:t>
            </a:r>
            <a:endParaRPr lang="en-US" sz="8000" dirty="0">
              <a:solidFill>
                <a:schemeClr val="bg1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34C915-2CD7-40D6-A89D-E31E9EC574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28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08993F-4F67-4752-BAB2-975FF4A5EB0B}"/>
              </a:ext>
            </a:extLst>
          </p:cNvPr>
          <p:cNvSpPr txBox="1"/>
          <p:nvPr/>
        </p:nvSpPr>
        <p:spPr>
          <a:xfrm>
            <a:off x="4667249" y="974385"/>
            <a:ext cx="2857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B3D91"/>
                </a:solidFill>
                <a:latin typeface="Arial"/>
                <a:cs typeface="Arial"/>
              </a:rPr>
              <a:t>EML 4551</a:t>
            </a:r>
            <a:endParaRPr lang="en-US" sz="3200">
              <a:solidFill>
                <a:srgbClr val="0B3D91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56470A-A4AC-4D3D-93EC-9825BD1BBB25}"/>
              </a:ext>
            </a:extLst>
          </p:cNvPr>
          <p:cNvSpPr txBox="1"/>
          <p:nvPr/>
        </p:nvSpPr>
        <p:spPr>
          <a:xfrm>
            <a:off x="3555166" y="3911715"/>
            <a:ext cx="5081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B3D91"/>
                </a:solidFill>
                <a:latin typeface="Arial" panose="020B0604020202020204" pitchFamily="34" charset="0"/>
              </a:rPr>
              <a:t>Questions?</a:t>
            </a:r>
          </a:p>
        </p:txBody>
      </p:sp>
      <p:pic>
        <p:nvPicPr>
          <p:cNvPr id="8" name="Content Placeholder 2" descr="Users">
            <a:extLst>
              <a:ext uri="{FF2B5EF4-FFF2-40B4-BE49-F238E27FC236}">
                <a16:creationId xmlns:a16="http://schemas.microsoft.com/office/drawing/2014/main" id="{8C521767-0287-44A9-ABCE-EFCA974D8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17808" y="707866"/>
            <a:ext cx="640080" cy="640080"/>
          </a:xfrm>
          <a:prstGeom prst="rect">
            <a:avLst/>
          </a:prstGeom>
        </p:spPr>
      </p:pic>
      <p:pic>
        <p:nvPicPr>
          <p:cNvPr id="10" name="Graphic 9" descr="Rocket">
            <a:extLst>
              <a:ext uri="{FF2B5EF4-FFF2-40B4-BE49-F238E27FC236}">
                <a16:creationId xmlns:a16="http://schemas.microsoft.com/office/drawing/2014/main" id="{66D51233-A8C8-4B19-B117-306C6F83BB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17808" y="76523"/>
            <a:ext cx="640080" cy="640080"/>
          </a:xfrm>
          <a:prstGeom prst="rect">
            <a:avLst/>
          </a:prstGeom>
        </p:spPr>
      </p:pic>
      <p:pic>
        <p:nvPicPr>
          <p:cNvPr id="12" name="Graphic 11" descr="Telescope">
            <a:extLst>
              <a:ext uri="{FF2B5EF4-FFF2-40B4-BE49-F238E27FC236}">
                <a16:creationId xmlns:a16="http://schemas.microsoft.com/office/drawing/2014/main" id="{2D595F18-03FF-4669-A8A8-27858A33DB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17808" y="1404234"/>
            <a:ext cx="640080" cy="640080"/>
          </a:xfrm>
          <a:prstGeom prst="rect">
            <a:avLst/>
          </a:prstGeom>
        </p:spPr>
      </p:pic>
      <p:pic>
        <p:nvPicPr>
          <p:cNvPr id="14" name="Graphic 13" descr="Books">
            <a:extLst>
              <a:ext uri="{FF2B5EF4-FFF2-40B4-BE49-F238E27FC236}">
                <a16:creationId xmlns:a16="http://schemas.microsoft.com/office/drawing/2014/main" id="{B1CCCC1D-AFAD-4EF3-813F-671E1A0486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17808" y="2100602"/>
            <a:ext cx="640080" cy="640080"/>
          </a:xfrm>
          <a:prstGeom prst="rect">
            <a:avLst/>
          </a:prstGeom>
        </p:spPr>
      </p:pic>
      <p:pic>
        <p:nvPicPr>
          <p:cNvPr id="16" name="Graphic 15" descr="Clipboard Checked">
            <a:extLst>
              <a:ext uri="{FF2B5EF4-FFF2-40B4-BE49-F238E27FC236}">
                <a16:creationId xmlns:a16="http://schemas.microsoft.com/office/drawing/2014/main" id="{1B8F9058-A04C-4397-A3DD-83C3F02F32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17808" y="2796970"/>
            <a:ext cx="640080" cy="640080"/>
          </a:xfrm>
          <a:prstGeom prst="rect">
            <a:avLst/>
          </a:prstGeom>
        </p:spPr>
      </p:pic>
      <p:pic>
        <p:nvPicPr>
          <p:cNvPr id="18" name="Graphic 17" descr="Flowchart">
            <a:extLst>
              <a:ext uri="{FF2B5EF4-FFF2-40B4-BE49-F238E27FC236}">
                <a16:creationId xmlns:a16="http://schemas.microsoft.com/office/drawing/2014/main" id="{D9403B02-3202-4704-9DD9-331F47A939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417808" y="3493338"/>
            <a:ext cx="640080" cy="640080"/>
          </a:xfrm>
          <a:prstGeom prst="rect">
            <a:avLst/>
          </a:prstGeom>
        </p:spPr>
      </p:pic>
      <p:pic>
        <p:nvPicPr>
          <p:cNvPr id="20" name="Graphic 19" descr="Future">
            <a:extLst>
              <a:ext uri="{FF2B5EF4-FFF2-40B4-BE49-F238E27FC236}">
                <a16:creationId xmlns:a16="http://schemas.microsoft.com/office/drawing/2014/main" id="{41CC4AD9-D436-4A6A-83ED-A82BE458CE6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417808" y="4189706"/>
            <a:ext cx="640080" cy="640080"/>
          </a:xfrm>
          <a:prstGeom prst="rect">
            <a:avLst/>
          </a:prstGeom>
        </p:spPr>
      </p:pic>
      <p:pic>
        <p:nvPicPr>
          <p:cNvPr id="22" name="Graphic 21" descr="Question Mark">
            <a:extLst>
              <a:ext uri="{FF2B5EF4-FFF2-40B4-BE49-F238E27FC236}">
                <a16:creationId xmlns:a16="http://schemas.microsoft.com/office/drawing/2014/main" id="{B9830926-D0BD-4549-AE25-A60300AF3EF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417808" y="4886074"/>
            <a:ext cx="640080" cy="640080"/>
          </a:xfrm>
          <a:prstGeom prst="rect">
            <a:avLst/>
          </a:prstGeom>
        </p:spPr>
      </p:pic>
      <p:sp>
        <p:nvSpPr>
          <p:cNvPr id="24" name="Rectangle 23">
            <a:hlinkClick r:id="rId19" action="ppaction://hlinksldjump"/>
            <a:extLst>
              <a:ext uri="{FF2B5EF4-FFF2-40B4-BE49-F238E27FC236}">
                <a16:creationId xmlns:a16="http://schemas.microsoft.com/office/drawing/2014/main" id="{8DC9C970-46AF-4C6F-A8E1-6065A6E44A95}"/>
              </a:ext>
            </a:extLst>
          </p:cNvPr>
          <p:cNvSpPr/>
          <p:nvPr/>
        </p:nvSpPr>
        <p:spPr>
          <a:xfrm>
            <a:off x="11417808" y="7652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6" name="Rectangle 25">
            <a:hlinkClick r:id="rId20" action="ppaction://hlinksldjump"/>
            <a:extLst>
              <a:ext uri="{FF2B5EF4-FFF2-40B4-BE49-F238E27FC236}">
                <a16:creationId xmlns:a16="http://schemas.microsoft.com/office/drawing/2014/main" id="{2D0A9F61-3426-4B6E-BA9C-B930E522077D}"/>
              </a:ext>
            </a:extLst>
          </p:cNvPr>
          <p:cNvSpPr/>
          <p:nvPr/>
        </p:nvSpPr>
        <p:spPr>
          <a:xfrm>
            <a:off x="11417808" y="72727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8" name="Rectangle 27">
            <a:hlinkClick r:id="rId21" action="ppaction://hlinksldjump"/>
            <a:extLst>
              <a:ext uri="{FF2B5EF4-FFF2-40B4-BE49-F238E27FC236}">
                <a16:creationId xmlns:a16="http://schemas.microsoft.com/office/drawing/2014/main" id="{50E5AAEF-D502-4397-AA04-4B6C4B6B695D}"/>
              </a:ext>
            </a:extLst>
          </p:cNvPr>
          <p:cNvSpPr/>
          <p:nvPr/>
        </p:nvSpPr>
        <p:spPr>
          <a:xfrm>
            <a:off x="11417808" y="1382980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0" name="Rectangle 29">
            <a:hlinkClick r:id="rId22" action="ppaction://hlinksldjump"/>
            <a:extLst>
              <a:ext uri="{FF2B5EF4-FFF2-40B4-BE49-F238E27FC236}">
                <a16:creationId xmlns:a16="http://schemas.microsoft.com/office/drawing/2014/main" id="{2CF249DD-6661-47CD-A7D6-1F0ED1D4DFC0}"/>
              </a:ext>
            </a:extLst>
          </p:cNvPr>
          <p:cNvSpPr/>
          <p:nvPr/>
        </p:nvSpPr>
        <p:spPr>
          <a:xfrm>
            <a:off x="11417808" y="2091865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2" name="Rectangle 31">
            <a:hlinkClick r:id="rId23" action="ppaction://hlinksldjump"/>
            <a:extLst>
              <a:ext uri="{FF2B5EF4-FFF2-40B4-BE49-F238E27FC236}">
                <a16:creationId xmlns:a16="http://schemas.microsoft.com/office/drawing/2014/main" id="{F21F819D-94E1-4393-B819-C87EB0340884}"/>
              </a:ext>
            </a:extLst>
          </p:cNvPr>
          <p:cNvSpPr/>
          <p:nvPr/>
        </p:nvSpPr>
        <p:spPr>
          <a:xfrm>
            <a:off x="11417808" y="2808148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4" name="Rectangle 33">
            <a:hlinkClick r:id="rId24" action="ppaction://hlinksldjump"/>
            <a:extLst>
              <a:ext uri="{FF2B5EF4-FFF2-40B4-BE49-F238E27FC236}">
                <a16:creationId xmlns:a16="http://schemas.microsoft.com/office/drawing/2014/main" id="{D79F8EEA-9CF1-4C01-9966-5A8234CA74F6}"/>
              </a:ext>
            </a:extLst>
          </p:cNvPr>
          <p:cNvSpPr/>
          <p:nvPr/>
        </p:nvSpPr>
        <p:spPr>
          <a:xfrm>
            <a:off x="11417808" y="3504516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6" name="Rectangle 35">
            <a:hlinkClick r:id="rId25" action="ppaction://hlinksldjump"/>
            <a:extLst>
              <a:ext uri="{FF2B5EF4-FFF2-40B4-BE49-F238E27FC236}">
                <a16:creationId xmlns:a16="http://schemas.microsoft.com/office/drawing/2014/main" id="{D624291A-3859-45FA-B4A2-8755532891C9}"/>
              </a:ext>
            </a:extLst>
          </p:cNvPr>
          <p:cNvSpPr/>
          <p:nvPr/>
        </p:nvSpPr>
        <p:spPr>
          <a:xfrm>
            <a:off x="11417808" y="4184671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8" name="Rectangle 37">
            <a:hlinkClick r:id="rId26" action="ppaction://hlinksldjump"/>
            <a:extLst>
              <a:ext uri="{FF2B5EF4-FFF2-40B4-BE49-F238E27FC236}">
                <a16:creationId xmlns:a16="http://schemas.microsoft.com/office/drawing/2014/main" id="{E386F2F5-992A-4473-B06D-563A18C4767B}"/>
              </a:ext>
            </a:extLst>
          </p:cNvPr>
          <p:cNvSpPr/>
          <p:nvPr/>
        </p:nvSpPr>
        <p:spPr>
          <a:xfrm>
            <a:off x="11417808" y="4870022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325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1E105-55B5-4CB2-AFB1-9E90C2B5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B3D91"/>
                </a:solidFill>
              </a:rPr>
              <a:t>Reference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7F892-86FC-4E8C-88E6-6C7B8B5CB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n-US">
                <a:effectLst/>
              </a:rPr>
              <a:t>Williams, M. (2018, August 22). What is Lunar Regolith? Retrieved October 11, 2020, from https://www.universetoday.com/20360/lunar-regolith/</a:t>
            </a:r>
          </a:p>
          <a:p>
            <a:r>
              <a:rPr lang="en-US" err="1">
                <a:effectLst/>
              </a:rPr>
              <a:t>Curiosmos</a:t>
            </a:r>
            <a:r>
              <a:rPr lang="en-US">
                <a:effectLst/>
              </a:rPr>
              <a:t> Send an email, </a:t>
            </a:r>
            <a:r>
              <a:rPr lang="en-US" err="1">
                <a:effectLst/>
              </a:rPr>
              <a:t>Curiosmos</a:t>
            </a:r>
            <a:r>
              <a:rPr lang="en-US">
                <a:effectLst/>
              </a:rPr>
              <a:t>, &amp; Email, S. (2020, March 09). Why Artemis? 5 Things You Should Know About NASA's 2024 Manned Moon Mission. Retrieved October 11, 2020, from https://curiosmos.com/why-artemis-5-things-you-should-know-about-nasas-2024-manned-moon-mission/</a:t>
            </a:r>
          </a:p>
          <a:p>
            <a:r>
              <a:rPr lang="en-US">
                <a:effectLst/>
              </a:rPr>
              <a:t>Potter, S. (2020, April 30). NASA Names Companies to Develop Human Landers for Artemis Missions. Retrieved October 10, 2020, from https://www.nasa.gov/press-release/nasa-names-companies-to-develop-human-landers-for-artemis-moon-missions</a:t>
            </a:r>
          </a:p>
          <a:p>
            <a:r>
              <a:rPr lang="en-US">
                <a:effectLst/>
              </a:rPr>
              <a:t>Mosher, D. (2018, November 30). NASA's first moon landings in nearly 50 years may happen in 2019. The agency thinks these 9 companies can get it to the lunar surface. Retrieved October 12, 2020, from https://www.businessinsider.com/nasa-moon-landing-mission-private-competition-2018-11</a:t>
            </a:r>
          </a:p>
          <a:p>
            <a:r>
              <a:rPr lang="en-US">
                <a:effectLst/>
              </a:rPr>
              <a:t>Thread: Cold welding GIF. (n.d.). Retrieved October 13, 2020, from https://www.homemadetools.net/forum/cold-welding-gif-56268</a:t>
            </a:r>
            <a:endParaRPr lang="en-US">
              <a:hlinkClick r:id="rId3"/>
            </a:endParaRPr>
          </a:p>
          <a:p>
            <a:r>
              <a:rPr lang="en-US" i="1">
                <a:effectLst/>
              </a:rPr>
              <a:t>Apollo-Animation</a:t>
            </a:r>
            <a:r>
              <a:rPr lang="en-US">
                <a:effectLst/>
              </a:rPr>
              <a:t> [.mpg]. (2020, October 08). NASA.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16B3E-A78D-4F3F-904F-E5E054621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15667113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756C9-46F5-4E9D-A339-B2B34D949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36</a:t>
            </a:fld>
            <a:endParaRPr lang="en-US"/>
          </a:p>
        </p:txBody>
      </p:sp>
      <p:graphicFrame>
        <p:nvGraphicFramePr>
          <p:cNvPr id="6" name="Content Placeholder 18">
            <a:extLst>
              <a:ext uri="{FF2B5EF4-FFF2-40B4-BE49-F238E27FC236}">
                <a16:creationId xmlns:a16="http://schemas.microsoft.com/office/drawing/2014/main" id="{FF801EAD-FB9A-4229-BF2B-C51C16DA9E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5983867"/>
              </p:ext>
            </p:extLst>
          </p:nvPr>
        </p:nvGraphicFramePr>
        <p:xfrm>
          <a:off x="0" y="1559622"/>
          <a:ext cx="11861392" cy="3860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46038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2FF28CB-16E2-4A94-867D-D16541C54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B3D91"/>
                </a:solidFill>
              </a:rPr>
              <a:t>Customer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30F9A-29AD-4CF1-99D4-15ADBB4C7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83E1BA3-3191-4B16-9710-A67C8B0930F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0054DDA9-AD21-43EB-A512-C56985A008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2645424"/>
              </p:ext>
            </p:extLst>
          </p:nvPr>
        </p:nvGraphicFramePr>
        <p:xfrm>
          <a:off x="1" y="1438364"/>
          <a:ext cx="12192000" cy="44415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9031618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90781120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610612040"/>
                    </a:ext>
                  </a:extLst>
                </a:gridCol>
              </a:tblGrid>
              <a:tr h="34073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</a:rPr>
                        <a:t>Questions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242" marR="34242" marT="34242" marB="34242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</a:rPr>
                        <a:t>Response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242" marR="34242" marT="34242" marB="34242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</a:rPr>
                        <a:t>Interpretation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242" marR="34242" marT="34242" marB="34242"/>
                </a:tc>
                <a:extLst>
                  <a:ext uri="{0D108BD9-81ED-4DB2-BD59-A6C34878D82A}">
                    <a16:rowId xmlns:a16="http://schemas.microsoft.com/office/drawing/2014/main" val="3853281218"/>
                  </a:ext>
                </a:extLst>
              </a:tr>
              <a:tr h="670829">
                <a:tc>
                  <a:txBody>
                    <a:bodyPr/>
                    <a:lstStyle/>
                    <a:p>
                      <a:pPr marL="0" marR="0" indent="0" algn="just" fontAlgn="base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</a:rPr>
                        <a:t>1. What do you like about the current lander leg systems?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242" marR="34242" marT="34242" marB="34242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</a:rPr>
                        <a:t>We like the stability and weight.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242" marR="34242" marT="34242" marB="34242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</a:rPr>
                        <a:t>The design needs to keep the stability and weight of previous lander legs in mind.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242" marR="34242" marT="34242" marB="34242"/>
                </a:tc>
                <a:extLst>
                  <a:ext uri="{0D108BD9-81ED-4DB2-BD59-A6C34878D82A}">
                    <a16:rowId xmlns:a16="http://schemas.microsoft.com/office/drawing/2014/main" val="3821770596"/>
                  </a:ext>
                </a:extLst>
              </a:tr>
              <a:tr h="670829">
                <a:tc>
                  <a:txBody>
                    <a:bodyPr/>
                    <a:lstStyle/>
                    <a:p>
                      <a:pPr marL="0" marR="0" indent="0" algn="just" fontAlgn="base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</a:rPr>
                        <a:t>2. What do you dislike about the current lander leg systems?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242" marR="34242" marT="34242" marB="34242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</a:rPr>
                        <a:t>It does not self-level.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242" marR="34242" marT="34242" marB="34242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</a:rPr>
                        <a:t>The design is to have self-leveling capabilities.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242" marR="34242" marT="34242" marB="34242"/>
                </a:tc>
                <a:extLst>
                  <a:ext uri="{0D108BD9-81ED-4DB2-BD59-A6C34878D82A}">
                    <a16:rowId xmlns:a16="http://schemas.microsoft.com/office/drawing/2014/main" val="3729697546"/>
                  </a:ext>
                </a:extLst>
              </a:tr>
              <a:tr h="670829">
                <a:tc>
                  <a:txBody>
                    <a:bodyPr/>
                    <a:lstStyle/>
                    <a:p>
                      <a:pPr marL="0" marR="0" indent="0" fontAlgn="base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</a:rPr>
                        <a:t>3. What part of the landing mechanism is our team responsible for?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242" marR="34242" marT="34242" marB="34242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</a:rPr>
                        <a:t>We planned on you designing the legs and ground contact points.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242" marR="34242" marT="34242" marB="34242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</a:rPr>
                        <a:t>The team is to design the legs and contact point with the landing surface.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242" marR="34242" marT="34242" marB="34242"/>
                </a:tc>
                <a:extLst>
                  <a:ext uri="{0D108BD9-81ED-4DB2-BD59-A6C34878D82A}">
                    <a16:rowId xmlns:a16="http://schemas.microsoft.com/office/drawing/2014/main" val="3327013858"/>
                  </a:ext>
                </a:extLst>
              </a:tr>
              <a:tr h="670829">
                <a:tc>
                  <a:txBody>
                    <a:bodyPr/>
                    <a:lstStyle/>
                    <a:p>
                      <a:pPr marL="0" marR="0" indent="0" fontAlgn="base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</a:rPr>
                        <a:t>4. Are we limited to a certain material?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242" marR="34242" marT="34242" marB="34242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</a:rPr>
                        <a:t>No, however the materials used must have X specific properties.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242" marR="34242" marT="34242" marB="34242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</a:rPr>
                        <a:t>The team is to select a material that meets specified properties. 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242" marR="34242" marT="34242" marB="34242"/>
                </a:tc>
                <a:extLst>
                  <a:ext uri="{0D108BD9-81ED-4DB2-BD59-A6C34878D82A}">
                    <a16:rowId xmlns:a16="http://schemas.microsoft.com/office/drawing/2014/main" val="3599453163"/>
                  </a:ext>
                </a:extLst>
              </a:tr>
              <a:tr h="670829">
                <a:tc>
                  <a:txBody>
                    <a:bodyPr/>
                    <a:lstStyle/>
                    <a:p>
                      <a:pPr marL="0" marR="0" indent="0" fontAlgn="base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</a:rPr>
                        <a:t>5. What is the maximum mass that the legs will be supporting?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242" marR="34242" marT="34242" marB="34242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</a:rPr>
                        <a:t>15,000 kg in earth's gravity</a:t>
                      </a:r>
                    </a:p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</a:rPr>
                        <a:t>(weight of the Apollo moon lander)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242" marR="34242" marT="34242" marB="34242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</a:rPr>
                        <a:t>The legs are to support a maximum weight of 15,000 kg on Earth.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242" marR="34242" marT="34242" marB="34242"/>
                </a:tc>
                <a:extLst>
                  <a:ext uri="{0D108BD9-81ED-4DB2-BD59-A6C34878D82A}">
                    <a16:rowId xmlns:a16="http://schemas.microsoft.com/office/drawing/2014/main" val="791718124"/>
                  </a:ext>
                </a:extLst>
              </a:tr>
              <a:tr h="670829">
                <a:tc>
                  <a:txBody>
                    <a:bodyPr/>
                    <a:lstStyle/>
                    <a:p>
                      <a:pPr marL="0" marR="0" indent="0" fontAlgn="base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</a:rPr>
                        <a:t>6. What scale are we designing to?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242" marR="34242" marT="34242" marB="34242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</a:rPr>
                        <a:t>The model should be parametric which allows for variable scale.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242" marR="34242" marT="34242" marB="34242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</a:rPr>
                        <a:t>The CAD will be done parametrically.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242" marR="34242" marT="34242" marB="34242"/>
                </a:tc>
                <a:extLst>
                  <a:ext uri="{0D108BD9-81ED-4DB2-BD59-A6C34878D82A}">
                    <a16:rowId xmlns:a16="http://schemas.microsoft.com/office/drawing/2014/main" val="38403892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0833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2FF28CB-16E2-4A94-867D-D16541C54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B3D91"/>
                </a:solidFill>
              </a:rPr>
              <a:t>Customer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30F9A-29AD-4CF1-99D4-15ADBB4C7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83E1BA3-3191-4B16-9710-A67C8B0930F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F3A9688-602A-416B-BF8E-5A1D35DF67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1917689"/>
              </p:ext>
            </p:extLst>
          </p:nvPr>
        </p:nvGraphicFramePr>
        <p:xfrm>
          <a:off x="0" y="1419997"/>
          <a:ext cx="12192000" cy="43468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50469401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20012394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076005645"/>
                    </a:ext>
                  </a:extLst>
                </a:gridCol>
              </a:tblGrid>
              <a:tr h="432166">
                <a:tc>
                  <a:txBody>
                    <a:bodyPr/>
                    <a:lstStyle/>
                    <a:p>
                      <a:pPr marL="0" marR="0" indent="0" fontAlgn="base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7. What software should our team simulate in?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080" marR="41080" marT="41080" marB="4108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Industry friendly that allows for easy sharing.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080" marR="41080" marT="41080" marB="4108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The team will use the software of their choice.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080" marR="41080" marT="41080" marB="41080"/>
                </a:tc>
                <a:extLst>
                  <a:ext uri="{0D108BD9-81ED-4DB2-BD59-A6C34878D82A}">
                    <a16:rowId xmlns:a16="http://schemas.microsoft.com/office/drawing/2014/main" val="617123516"/>
                  </a:ext>
                </a:extLst>
              </a:tr>
              <a:tr h="831545">
                <a:tc>
                  <a:txBody>
                    <a:bodyPr/>
                    <a:lstStyle/>
                    <a:p>
                      <a:pPr marL="0" marR="0" indent="0" fontAlgn="base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8. How detailed would you like the simulation to be? Fully/Partially Animated etc. 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080" marR="41080" marT="41080" marB="4108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The function of the self-leveling system must be fully animated but other parts can be partially animated.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080" marR="41080" marT="41080" marB="4108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The team is responsible for a detailed simulation of the self-leveling system. 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080" marR="41080" marT="41080" marB="41080"/>
                </a:tc>
                <a:extLst>
                  <a:ext uri="{0D108BD9-81ED-4DB2-BD59-A6C34878D82A}">
                    <a16:rowId xmlns:a16="http://schemas.microsoft.com/office/drawing/2014/main" val="2202473416"/>
                  </a:ext>
                </a:extLst>
              </a:tr>
              <a:tr h="831545">
                <a:tc>
                  <a:txBody>
                    <a:bodyPr/>
                    <a:lstStyle/>
                    <a:p>
                      <a:pPr marL="0" marR="0" indent="0" fontAlgn="base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9. What lander platform should we be designing for? 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080" marR="41080" marT="41080" marB="4108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The system should be able to be applied onto various lander models.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080" marR="41080" marT="41080" marB="4108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The self-leveling system needs to be able to be applied to different lander models.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080" marR="41080" marT="41080" marB="41080"/>
                </a:tc>
                <a:extLst>
                  <a:ext uri="{0D108BD9-81ED-4DB2-BD59-A6C34878D82A}">
                    <a16:rowId xmlns:a16="http://schemas.microsoft.com/office/drawing/2014/main" val="2556953336"/>
                  </a:ext>
                </a:extLst>
              </a:tr>
              <a:tr h="831545">
                <a:tc>
                  <a:txBody>
                    <a:bodyPr/>
                    <a:lstStyle/>
                    <a:p>
                      <a:pPr marL="0" marR="0" indent="0" fontAlgn="base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10. Do the legs need to be stored away while not in operation? Do they need to be secured?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080" marR="41080" marT="41080" marB="4108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No.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080" marR="41080" marT="41080" marB="4108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The legs can be rigidly attached to the lander. 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080" marR="41080" marT="41080" marB="41080"/>
                </a:tc>
                <a:extLst>
                  <a:ext uri="{0D108BD9-81ED-4DB2-BD59-A6C34878D82A}">
                    <a16:rowId xmlns:a16="http://schemas.microsoft.com/office/drawing/2014/main" val="3154699023"/>
                  </a:ext>
                </a:extLst>
              </a:tr>
              <a:tr h="432166">
                <a:tc>
                  <a:txBody>
                    <a:bodyPr/>
                    <a:lstStyle/>
                    <a:p>
                      <a:pPr marL="0" marR="0" indent="0" fontAlgn="base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11. What will the system be powered by?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080" marR="41080" marT="41080" marB="4108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It will have a common power source with the rest of the lander.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080" marR="41080" marT="41080" marB="4108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</a:rPr>
                        <a:t>The team is not responsible for designing a power system.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080" marR="41080" marT="41080" marB="41080"/>
                </a:tc>
                <a:extLst>
                  <a:ext uri="{0D108BD9-81ED-4DB2-BD59-A6C34878D82A}">
                    <a16:rowId xmlns:a16="http://schemas.microsoft.com/office/drawing/2014/main" val="24200740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74200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2FF28CB-16E2-4A94-867D-D16541C54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B3D91"/>
                </a:solidFill>
              </a:rPr>
              <a:t>Customer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30F9A-29AD-4CF1-99D4-15ADBB4C7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83E1BA3-3191-4B16-9710-A67C8B0930F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BF518D1-82AA-47BA-976E-DC89B7D0ED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9339408"/>
              </p:ext>
            </p:extLst>
          </p:nvPr>
        </p:nvGraphicFramePr>
        <p:xfrm>
          <a:off x="0" y="1406769"/>
          <a:ext cx="12192000" cy="37560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50421503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16799978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628964252"/>
                    </a:ext>
                  </a:extLst>
                </a:gridCol>
              </a:tblGrid>
              <a:tr h="1396898">
                <a:tc>
                  <a:txBody>
                    <a:bodyPr/>
                    <a:lstStyle/>
                    <a:p>
                      <a:pPr marL="0" marR="0" indent="0" fontAlgn="base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12. Do we need to be worried about the time it takes for the legs to level?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Yes, it should at maximum take 2 minutes.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The legs are to level the lander within 2 minutes of landing.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677262338"/>
                  </a:ext>
                </a:extLst>
              </a:tr>
              <a:tr h="1396898">
                <a:tc>
                  <a:txBody>
                    <a:bodyPr/>
                    <a:lstStyle/>
                    <a:p>
                      <a:pPr marL="0" marR="0" indent="0" fontAlgn="base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13. Do we need to be worried about clearance under the lander?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Yes, there need to be at least 1 meter of clearance. 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There is to be a minimum clearance of 1 meter above the landing surface.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028761703"/>
                  </a:ext>
                </a:extLst>
              </a:tr>
              <a:tr h="962278">
                <a:tc>
                  <a:txBody>
                    <a:bodyPr/>
                    <a:lstStyle/>
                    <a:p>
                      <a:pPr marL="0" marR="0" indent="0" fontAlgn="base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14. Does the leveling need to occur upon landing or during approach? 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The leveling process will start upon landing. 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The self-leveling process is to begin upon landing.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267320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4863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b="13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1382E-ADA7-442D-BB8A-1D3D00B04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B3D91"/>
                </a:solidFill>
              </a:rPr>
              <a:t>Sponsor and Advisor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991601-FC12-4929-A276-FFB7E4646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9F1485-977B-4868-8BAF-2E44FD0036A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/>
              <a:t>Stephen Brown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D18215EF-D57A-4C9B-9A9B-EAFD3D01DC5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9"/>
          <a:stretch/>
        </p:blipFill>
        <p:spPr bwMode="auto">
          <a:xfrm>
            <a:off x="7707439" y="1644001"/>
            <a:ext cx="2092966" cy="28150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94994B-7C95-4985-B204-06568323333E}"/>
              </a:ext>
            </a:extLst>
          </p:cNvPr>
          <p:cNvSpPr txBox="1"/>
          <p:nvPr/>
        </p:nvSpPr>
        <p:spPr>
          <a:xfrm>
            <a:off x="6830764" y="4659480"/>
            <a:ext cx="384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</a:rPr>
              <a:t>Faculty Advisor </a:t>
            </a:r>
          </a:p>
          <a:p>
            <a:pPr algn="ctr"/>
            <a:r>
              <a:rPr lang="en-US" dirty="0">
                <a:latin typeface="Arial" panose="020B0604020202020204" pitchFamily="34" charset="0"/>
              </a:rPr>
              <a:t>Dr. Dorr Campbell</a:t>
            </a:r>
          </a:p>
          <a:p>
            <a:pPr algn="ctr"/>
            <a:r>
              <a:rPr lang="en-US" dirty="0">
                <a:latin typeface="Arial" panose="020B0604020202020204" pitchFamily="34" charset="0"/>
              </a:rPr>
              <a:t>FAMU-FSU College of Engineering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592EDE-0D17-4A55-918B-685A81FDCBA4}"/>
              </a:ext>
            </a:extLst>
          </p:cNvPr>
          <p:cNvSpPr txBox="1"/>
          <p:nvPr/>
        </p:nvSpPr>
        <p:spPr>
          <a:xfrm>
            <a:off x="1514923" y="4659874"/>
            <a:ext cx="384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</a:rPr>
              <a:t>Project Sponsor</a:t>
            </a:r>
          </a:p>
          <a:p>
            <a:pPr algn="ctr"/>
            <a:r>
              <a:rPr lang="en-US" dirty="0">
                <a:latin typeface="Arial" panose="020B0604020202020204" pitchFamily="34" charset="0"/>
              </a:rPr>
              <a:t>Rachel McCauley</a:t>
            </a:r>
          </a:p>
          <a:p>
            <a:pPr algn="ctr"/>
            <a:r>
              <a:rPr lang="en-US">
                <a:latin typeface="Arial" panose="020B0604020202020204" pitchFamily="34" charset="0"/>
              </a:rPr>
              <a:t>NASA Marshall</a:t>
            </a:r>
            <a:r>
              <a:rPr lang="en-US" dirty="0">
                <a:latin typeface="Arial" panose="020B0604020202020204" pitchFamily="34" charset="0"/>
              </a:rPr>
              <a:t> Space Flight Center</a:t>
            </a:r>
          </a:p>
        </p:txBody>
      </p:sp>
      <p:pic>
        <p:nvPicPr>
          <p:cNvPr id="21" name="Content Placeholder 2" descr="Users">
            <a:extLst>
              <a:ext uri="{FF2B5EF4-FFF2-40B4-BE49-F238E27FC236}">
                <a16:creationId xmlns:a16="http://schemas.microsoft.com/office/drawing/2014/main" id="{521B2032-D7BE-41CD-9A4A-7ED898E22E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17808" y="707866"/>
            <a:ext cx="640080" cy="640080"/>
          </a:xfrm>
          <a:prstGeom prst="rect">
            <a:avLst/>
          </a:prstGeom>
        </p:spPr>
      </p:pic>
      <p:pic>
        <p:nvPicPr>
          <p:cNvPr id="25" name="Graphic 24" descr="Rocket">
            <a:extLst>
              <a:ext uri="{FF2B5EF4-FFF2-40B4-BE49-F238E27FC236}">
                <a16:creationId xmlns:a16="http://schemas.microsoft.com/office/drawing/2014/main" id="{A31D6F72-22A3-4D66-B1CE-0AFF8392DF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17808" y="76523"/>
            <a:ext cx="640080" cy="640080"/>
          </a:xfrm>
          <a:prstGeom prst="rect">
            <a:avLst/>
          </a:prstGeom>
        </p:spPr>
      </p:pic>
      <p:pic>
        <p:nvPicPr>
          <p:cNvPr id="26" name="Graphic 25" descr="Telescope">
            <a:extLst>
              <a:ext uri="{FF2B5EF4-FFF2-40B4-BE49-F238E27FC236}">
                <a16:creationId xmlns:a16="http://schemas.microsoft.com/office/drawing/2014/main" id="{2D235D94-3594-49FD-876F-C13D237BCC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17808" y="1404234"/>
            <a:ext cx="640080" cy="640080"/>
          </a:xfrm>
          <a:prstGeom prst="rect">
            <a:avLst/>
          </a:prstGeom>
        </p:spPr>
      </p:pic>
      <p:pic>
        <p:nvPicPr>
          <p:cNvPr id="27" name="Graphic 26" descr="Books">
            <a:extLst>
              <a:ext uri="{FF2B5EF4-FFF2-40B4-BE49-F238E27FC236}">
                <a16:creationId xmlns:a16="http://schemas.microsoft.com/office/drawing/2014/main" id="{DCEE16D5-26D0-4A54-9922-19580465AF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17808" y="2100602"/>
            <a:ext cx="640080" cy="640080"/>
          </a:xfrm>
          <a:prstGeom prst="rect">
            <a:avLst/>
          </a:prstGeom>
        </p:spPr>
      </p:pic>
      <p:pic>
        <p:nvPicPr>
          <p:cNvPr id="28" name="Graphic 27" descr="Clipboard Checked">
            <a:extLst>
              <a:ext uri="{FF2B5EF4-FFF2-40B4-BE49-F238E27FC236}">
                <a16:creationId xmlns:a16="http://schemas.microsoft.com/office/drawing/2014/main" id="{5589BDC1-03BD-424F-AE0A-3BBA333792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417808" y="2796970"/>
            <a:ext cx="640080" cy="640080"/>
          </a:xfrm>
          <a:prstGeom prst="rect">
            <a:avLst/>
          </a:prstGeom>
        </p:spPr>
      </p:pic>
      <p:pic>
        <p:nvPicPr>
          <p:cNvPr id="29" name="Graphic 28" descr="Flowchart">
            <a:extLst>
              <a:ext uri="{FF2B5EF4-FFF2-40B4-BE49-F238E27FC236}">
                <a16:creationId xmlns:a16="http://schemas.microsoft.com/office/drawing/2014/main" id="{84E94929-3BF3-4CFC-9ED0-B0E072B947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417808" y="3493338"/>
            <a:ext cx="640080" cy="640080"/>
          </a:xfrm>
          <a:prstGeom prst="rect">
            <a:avLst/>
          </a:prstGeom>
        </p:spPr>
      </p:pic>
      <p:pic>
        <p:nvPicPr>
          <p:cNvPr id="30" name="Graphic 29" descr="Future">
            <a:extLst>
              <a:ext uri="{FF2B5EF4-FFF2-40B4-BE49-F238E27FC236}">
                <a16:creationId xmlns:a16="http://schemas.microsoft.com/office/drawing/2014/main" id="{B2BC2D83-DED1-4B6B-B85A-12B8E13E839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417808" y="4189706"/>
            <a:ext cx="640080" cy="640080"/>
          </a:xfrm>
          <a:prstGeom prst="rect">
            <a:avLst/>
          </a:prstGeom>
        </p:spPr>
      </p:pic>
      <p:pic>
        <p:nvPicPr>
          <p:cNvPr id="31" name="Graphic 30" descr="Question Mark">
            <a:extLst>
              <a:ext uri="{FF2B5EF4-FFF2-40B4-BE49-F238E27FC236}">
                <a16:creationId xmlns:a16="http://schemas.microsoft.com/office/drawing/2014/main" id="{1A45D333-026C-46F3-A289-A899FC5BF5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417808" y="4886074"/>
            <a:ext cx="640080" cy="640080"/>
          </a:xfrm>
          <a:prstGeom prst="rect">
            <a:avLst/>
          </a:prstGeom>
        </p:spPr>
      </p:pic>
      <p:sp>
        <p:nvSpPr>
          <p:cNvPr id="7" name="Rectangle 6">
            <a:hlinkClick r:id="rId21" action="ppaction://hlinksldjump"/>
            <a:extLst>
              <a:ext uri="{FF2B5EF4-FFF2-40B4-BE49-F238E27FC236}">
                <a16:creationId xmlns:a16="http://schemas.microsoft.com/office/drawing/2014/main" id="{31D05C75-287B-47D3-907F-98A6B9CB0EB7}"/>
              </a:ext>
            </a:extLst>
          </p:cNvPr>
          <p:cNvSpPr/>
          <p:nvPr/>
        </p:nvSpPr>
        <p:spPr>
          <a:xfrm>
            <a:off x="11417808" y="7652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8" name="Rectangle 7">
            <a:hlinkClick r:id="rId22" action="ppaction://hlinksldjump"/>
            <a:extLst>
              <a:ext uri="{FF2B5EF4-FFF2-40B4-BE49-F238E27FC236}">
                <a16:creationId xmlns:a16="http://schemas.microsoft.com/office/drawing/2014/main" id="{4B50AC90-D1AF-4FC5-A24A-505DB1360DF4}"/>
              </a:ext>
            </a:extLst>
          </p:cNvPr>
          <p:cNvSpPr/>
          <p:nvPr/>
        </p:nvSpPr>
        <p:spPr>
          <a:xfrm>
            <a:off x="11417808" y="72727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Rectangle 9">
            <a:hlinkClick r:id="rId23" action="ppaction://hlinksldjump"/>
            <a:extLst>
              <a:ext uri="{FF2B5EF4-FFF2-40B4-BE49-F238E27FC236}">
                <a16:creationId xmlns:a16="http://schemas.microsoft.com/office/drawing/2014/main" id="{E3DE09D7-1258-41EB-A31A-6FBA1BB5FA64}"/>
              </a:ext>
            </a:extLst>
          </p:cNvPr>
          <p:cNvSpPr/>
          <p:nvPr/>
        </p:nvSpPr>
        <p:spPr>
          <a:xfrm>
            <a:off x="11417808" y="1382980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Rectangle 11">
            <a:hlinkClick r:id="rId24" action="ppaction://hlinksldjump"/>
            <a:extLst>
              <a:ext uri="{FF2B5EF4-FFF2-40B4-BE49-F238E27FC236}">
                <a16:creationId xmlns:a16="http://schemas.microsoft.com/office/drawing/2014/main" id="{A55CF199-C275-42D6-B3AD-6984B2C6D448}"/>
              </a:ext>
            </a:extLst>
          </p:cNvPr>
          <p:cNvSpPr/>
          <p:nvPr/>
        </p:nvSpPr>
        <p:spPr>
          <a:xfrm>
            <a:off x="11417808" y="2091865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5" name="Rectangle 14">
            <a:hlinkClick r:id="rId25" action="ppaction://hlinksldjump"/>
            <a:extLst>
              <a:ext uri="{FF2B5EF4-FFF2-40B4-BE49-F238E27FC236}">
                <a16:creationId xmlns:a16="http://schemas.microsoft.com/office/drawing/2014/main" id="{576249EB-3355-4988-BCAB-5CC66F950FC2}"/>
              </a:ext>
            </a:extLst>
          </p:cNvPr>
          <p:cNvSpPr/>
          <p:nvPr/>
        </p:nvSpPr>
        <p:spPr>
          <a:xfrm>
            <a:off x="11417808" y="2808148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6" name="Rectangle 35">
            <a:hlinkClick r:id="rId26" action="ppaction://hlinksldjump"/>
            <a:extLst>
              <a:ext uri="{FF2B5EF4-FFF2-40B4-BE49-F238E27FC236}">
                <a16:creationId xmlns:a16="http://schemas.microsoft.com/office/drawing/2014/main" id="{34C03630-9E5C-44B3-8C6F-C46069002135}"/>
              </a:ext>
            </a:extLst>
          </p:cNvPr>
          <p:cNvSpPr/>
          <p:nvPr/>
        </p:nvSpPr>
        <p:spPr>
          <a:xfrm>
            <a:off x="11417808" y="3504516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8" name="Rectangle 37">
            <a:hlinkClick r:id="rId27" action="ppaction://hlinksldjump"/>
            <a:extLst>
              <a:ext uri="{FF2B5EF4-FFF2-40B4-BE49-F238E27FC236}">
                <a16:creationId xmlns:a16="http://schemas.microsoft.com/office/drawing/2014/main" id="{F0B65474-9F68-47CA-9CAA-92C91787E9D6}"/>
              </a:ext>
            </a:extLst>
          </p:cNvPr>
          <p:cNvSpPr/>
          <p:nvPr/>
        </p:nvSpPr>
        <p:spPr>
          <a:xfrm>
            <a:off x="11417808" y="4184671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0" name="Rectangle 39">
            <a:hlinkClick r:id="rId28" action="ppaction://hlinksldjump"/>
            <a:extLst>
              <a:ext uri="{FF2B5EF4-FFF2-40B4-BE49-F238E27FC236}">
                <a16:creationId xmlns:a16="http://schemas.microsoft.com/office/drawing/2014/main" id="{60ABCB83-9070-49C9-9B34-55ECBDA1D558}"/>
              </a:ext>
            </a:extLst>
          </p:cNvPr>
          <p:cNvSpPr/>
          <p:nvPr/>
        </p:nvSpPr>
        <p:spPr>
          <a:xfrm>
            <a:off x="11417808" y="4870022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9" name="Picture 2" descr="Rachel McCauley">
            <a:extLst>
              <a:ext uri="{FF2B5EF4-FFF2-40B4-BE49-F238E27FC236}">
                <a16:creationId xmlns:a16="http://schemas.microsoft.com/office/drawing/2014/main" id="{98394824-8DFA-4D4A-9DAA-23248CF94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1" t="-1285" r="9404" b="1285"/>
          <a:stretch/>
        </p:blipFill>
        <p:spPr bwMode="auto">
          <a:xfrm>
            <a:off x="2381442" y="1624400"/>
            <a:ext cx="2103120" cy="28346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1437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A2903D-AAB6-42C0-AC35-1C387C737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B3D91"/>
                </a:solidFill>
              </a:rPr>
              <a:t>Backup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6947E5-EE02-4F08-A256-D355695AE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C96CCB-4FD9-45A4-8C9A-108729B69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9700849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AA862-2CA0-4336-8C7C-3DD33FD47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0B3D91"/>
                </a:solidFill>
                <a:latin typeface="Arial"/>
                <a:cs typeface="Arial"/>
              </a:rPr>
              <a:t>Market</a:t>
            </a:r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 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E791027-E7C4-ED45-9271-053DD23DEC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>
                <a:solidFill>
                  <a:srgbClr val="0B3D91"/>
                </a:solidFill>
              </a:rPr>
              <a:t>Primary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040461-C586-46A4-A528-39EC84A9492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5000"/>
              </a:lnSpc>
              <a:buBlip>
                <a:blip r:embed="rId2"/>
              </a:buBlip>
            </a:pPr>
            <a:r>
              <a:rPr lang="en-US" sz="2400">
                <a:latin typeface="Arial"/>
                <a:cs typeface="Arial"/>
              </a:rPr>
              <a:t> NASA Marshall Space Flight Center (MSFC) Advanced Concepts Office (ACO) </a:t>
            </a:r>
          </a:p>
          <a:p>
            <a:pPr marL="0" indent="0">
              <a:buNone/>
            </a:pPr>
            <a:endParaRPr lang="en-US" sz="2400">
              <a:latin typeface="Arial"/>
              <a:cs typeface="Arial"/>
            </a:endParaRPr>
          </a:p>
          <a:p>
            <a:endParaRPr lang="en-US" sz="2400">
              <a:latin typeface="Arial"/>
              <a:cs typeface="Arial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DEF1B3-60A7-F04F-B27D-9D896609F7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800">
                <a:solidFill>
                  <a:srgbClr val="0B3D91"/>
                </a:solidFill>
              </a:rPr>
              <a:t>Secondary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48FAF1C7-EE4C-9940-926B-3F6178D2851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lnSpc>
                <a:spcPct val="125000"/>
              </a:lnSpc>
              <a:buBlip>
                <a:blip r:embed="rId2"/>
              </a:buBlip>
            </a:pPr>
            <a:r>
              <a:rPr lang="en-US" sz="2400"/>
              <a:t> European Space Agency</a:t>
            </a:r>
          </a:p>
          <a:p>
            <a:pPr>
              <a:lnSpc>
                <a:spcPct val="125000"/>
              </a:lnSpc>
              <a:buBlip>
                <a:blip r:embed="rId2"/>
              </a:buBlip>
            </a:pPr>
            <a:r>
              <a:rPr lang="en-US" sz="2400"/>
              <a:t> SpaceX</a:t>
            </a:r>
          </a:p>
          <a:p>
            <a:pPr>
              <a:lnSpc>
                <a:spcPct val="125000"/>
              </a:lnSpc>
              <a:buBlip>
                <a:blip r:embed="rId2"/>
              </a:buBlip>
            </a:pPr>
            <a:r>
              <a:rPr lang="en-US" sz="2400"/>
              <a:t> Blue Origins</a:t>
            </a:r>
          </a:p>
          <a:p>
            <a:pPr>
              <a:lnSpc>
                <a:spcPct val="125000"/>
              </a:lnSpc>
              <a:buBlip>
                <a:blip r:embed="rId2"/>
              </a:buBlip>
            </a:pPr>
            <a:r>
              <a:rPr lang="en-US" sz="2400"/>
              <a:t> Virgin Galactic</a:t>
            </a:r>
          </a:p>
          <a:p>
            <a:pPr>
              <a:lnSpc>
                <a:spcPct val="125000"/>
              </a:lnSpc>
              <a:buBlip>
                <a:blip r:embed="rId2"/>
              </a:buBlip>
            </a:pPr>
            <a:r>
              <a:rPr lang="en-US" sz="2400"/>
              <a:t> Department of Defense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A5B30A-439A-4F2B-A209-39E6FA7E2C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Content Placeholder 2" descr="Users">
            <a:extLst>
              <a:ext uri="{FF2B5EF4-FFF2-40B4-BE49-F238E27FC236}">
                <a16:creationId xmlns:a16="http://schemas.microsoft.com/office/drawing/2014/main" id="{0EEECC2C-A576-4592-A4C4-8B916CDF4F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17808" y="707866"/>
            <a:ext cx="640080" cy="640080"/>
          </a:xfrm>
          <a:prstGeom prst="rect">
            <a:avLst/>
          </a:prstGeom>
        </p:spPr>
      </p:pic>
      <p:pic>
        <p:nvPicPr>
          <p:cNvPr id="18" name="Graphic 17" descr="Rocket">
            <a:extLst>
              <a:ext uri="{FF2B5EF4-FFF2-40B4-BE49-F238E27FC236}">
                <a16:creationId xmlns:a16="http://schemas.microsoft.com/office/drawing/2014/main" id="{DD83260C-FA12-4889-836B-AAA1123CE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17808" y="76523"/>
            <a:ext cx="640080" cy="640080"/>
          </a:xfrm>
          <a:prstGeom prst="rect">
            <a:avLst/>
          </a:prstGeom>
        </p:spPr>
      </p:pic>
      <p:pic>
        <p:nvPicPr>
          <p:cNvPr id="27" name="Graphic 26" descr="Books">
            <a:extLst>
              <a:ext uri="{FF2B5EF4-FFF2-40B4-BE49-F238E27FC236}">
                <a16:creationId xmlns:a16="http://schemas.microsoft.com/office/drawing/2014/main" id="{34F2AF51-DBA4-4AAF-896A-970191E306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17808" y="2100602"/>
            <a:ext cx="640080" cy="640080"/>
          </a:xfrm>
          <a:prstGeom prst="rect">
            <a:avLst/>
          </a:prstGeom>
        </p:spPr>
      </p:pic>
      <p:pic>
        <p:nvPicPr>
          <p:cNvPr id="29" name="Graphic 28" descr="Clipboard Checked">
            <a:extLst>
              <a:ext uri="{FF2B5EF4-FFF2-40B4-BE49-F238E27FC236}">
                <a16:creationId xmlns:a16="http://schemas.microsoft.com/office/drawing/2014/main" id="{48F979B1-E4BB-4495-9E17-F32AEF6908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17808" y="2796970"/>
            <a:ext cx="640080" cy="640080"/>
          </a:xfrm>
          <a:prstGeom prst="rect">
            <a:avLst/>
          </a:prstGeom>
        </p:spPr>
      </p:pic>
      <p:pic>
        <p:nvPicPr>
          <p:cNvPr id="31" name="Graphic 30" descr="Flowchart">
            <a:extLst>
              <a:ext uri="{FF2B5EF4-FFF2-40B4-BE49-F238E27FC236}">
                <a16:creationId xmlns:a16="http://schemas.microsoft.com/office/drawing/2014/main" id="{43632D47-6452-4304-9E55-6C7FDA2FF9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17808" y="3493338"/>
            <a:ext cx="640080" cy="640080"/>
          </a:xfrm>
          <a:prstGeom prst="rect">
            <a:avLst/>
          </a:prstGeom>
        </p:spPr>
      </p:pic>
      <p:pic>
        <p:nvPicPr>
          <p:cNvPr id="33" name="Graphic 32" descr="Future">
            <a:extLst>
              <a:ext uri="{FF2B5EF4-FFF2-40B4-BE49-F238E27FC236}">
                <a16:creationId xmlns:a16="http://schemas.microsoft.com/office/drawing/2014/main" id="{199C768D-17D9-4550-8752-F104D7775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417808" y="4189706"/>
            <a:ext cx="640080" cy="640080"/>
          </a:xfrm>
          <a:prstGeom prst="rect">
            <a:avLst/>
          </a:prstGeom>
        </p:spPr>
      </p:pic>
      <p:pic>
        <p:nvPicPr>
          <p:cNvPr id="35" name="Graphic 34" descr="Question Mark">
            <a:extLst>
              <a:ext uri="{FF2B5EF4-FFF2-40B4-BE49-F238E27FC236}">
                <a16:creationId xmlns:a16="http://schemas.microsoft.com/office/drawing/2014/main" id="{37065EBC-550F-4583-9AD0-09661A5C7BF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417808" y="4886074"/>
            <a:ext cx="640080" cy="640080"/>
          </a:xfrm>
          <a:prstGeom prst="rect">
            <a:avLst/>
          </a:prstGeom>
        </p:spPr>
      </p:pic>
      <p:pic>
        <p:nvPicPr>
          <p:cNvPr id="37" name="Graphic 36" descr="Telescope">
            <a:extLst>
              <a:ext uri="{FF2B5EF4-FFF2-40B4-BE49-F238E27FC236}">
                <a16:creationId xmlns:a16="http://schemas.microsoft.com/office/drawing/2014/main" id="{C11A4D05-73BB-463F-9329-3A92959AFE9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417808" y="1404234"/>
            <a:ext cx="640080" cy="640080"/>
          </a:xfrm>
          <a:prstGeom prst="rect">
            <a:avLst/>
          </a:prstGeom>
        </p:spPr>
      </p:pic>
      <p:sp>
        <p:nvSpPr>
          <p:cNvPr id="39" name="Rectangle 38">
            <a:hlinkClick r:id="rId19" action="ppaction://hlinksldjump"/>
            <a:extLst>
              <a:ext uri="{FF2B5EF4-FFF2-40B4-BE49-F238E27FC236}">
                <a16:creationId xmlns:a16="http://schemas.microsoft.com/office/drawing/2014/main" id="{5E625A15-F083-4D65-916D-2096D1B57CF9}"/>
              </a:ext>
            </a:extLst>
          </p:cNvPr>
          <p:cNvSpPr/>
          <p:nvPr/>
        </p:nvSpPr>
        <p:spPr>
          <a:xfrm>
            <a:off x="11417808" y="7652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1" name="Rectangle 40">
            <a:hlinkClick r:id="rId20" action="ppaction://hlinksldjump"/>
            <a:extLst>
              <a:ext uri="{FF2B5EF4-FFF2-40B4-BE49-F238E27FC236}">
                <a16:creationId xmlns:a16="http://schemas.microsoft.com/office/drawing/2014/main" id="{5235C52B-7A91-4545-B8E5-A1D36576AD94}"/>
              </a:ext>
            </a:extLst>
          </p:cNvPr>
          <p:cNvSpPr/>
          <p:nvPr/>
        </p:nvSpPr>
        <p:spPr>
          <a:xfrm>
            <a:off x="11417808" y="72727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3" name="Rectangle 42">
            <a:hlinkClick r:id="rId21" action="ppaction://hlinksldjump"/>
            <a:extLst>
              <a:ext uri="{FF2B5EF4-FFF2-40B4-BE49-F238E27FC236}">
                <a16:creationId xmlns:a16="http://schemas.microsoft.com/office/drawing/2014/main" id="{8313EE77-BCDB-4479-A2B0-0B1D2C16C724}"/>
              </a:ext>
            </a:extLst>
          </p:cNvPr>
          <p:cNvSpPr/>
          <p:nvPr/>
        </p:nvSpPr>
        <p:spPr>
          <a:xfrm>
            <a:off x="11417808" y="1382980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5" name="Rectangle 44">
            <a:hlinkClick r:id="rId22" action="ppaction://hlinksldjump"/>
            <a:extLst>
              <a:ext uri="{FF2B5EF4-FFF2-40B4-BE49-F238E27FC236}">
                <a16:creationId xmlns:a16="http://schemas.microsoft.com/office/drawing/2014/main" id="{BB070184-1ED1-4B52-A60E-D342F0618515}"/>
              </a:ext>
            </a:extLst>
          </p:cNvPr>
          <p:cNvSpPr/>
          <p:nvPr/>
        </p:nvSpPr>
        <p:spPr>
          <a:xfrm>
            <a:off x="11417808" y="2091865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7" name="Rectangle 46">
            <a:hlinkClick r:id="rId23" action="ppaction://hlinksldjump"/>
            <a:extLst>
              <a:ext uri="{FF2B5EF4-FFF2-40B4-BE49-F238E27FC236}">
                <a16:creationId xmlns:a16="http://schemas.microsoft.com/office/drawing/2014/main" id="{7F57DD84-405D-40F6-A890-69AC2E59D93F}"/>
              </a:ext>
            </a:extLst>
          </p:cNvPr>
          <p:cNvSpPr/>
          <p:nvPr/>
        </p:nvSpPr>
        <p:spPr>
          <a:xfrm>
            <a:off x="11417808" y="2808148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9" name="Rectangle 48">
            <a:hlinkClick r:id="rId24" action="ppaction://hlinksldjump"/>
            <a:extLst>
              <a:ext uri="{FF2B5EF4-FFF2-40B4-BE49-F238E27FC236}">
                <a16:creationId xmlns:a16="http://schemas.microsoft.com/office/drawing/2014/main" id="{3AF98E7E-D953-4C3A-B0BF-DF3C09AD3ABE}"/>
              </a:ext>
            </a:extLst>
          </p:cNvPr>
          <p:cNvSpPr/>
          <p:nvPr/>
        </p:nvSpPr>
        <p:spPr>
          <a:xfrm>
            <a:off x="11417808" y="3504516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1" name="Rectangle 50">
            <a:hlinkClick r:id="rId25" action="ppaction://hlinksldjump"/>
            <a:extLst>
              <a:ext uri="{FF2B5EF4-FFF2-40B4-BE49-F238E27FC236}">
                <a16:creationId xmlns:a16="http://schemas.microsoft.com/office/drawing/2014/main" id="{A109E1CA-370E-4652-95DB-CB700481182C}"/>
              </a:ext>
            </a:extLst>
          </p:cNvPr>
          <p:cNvSpPr/>
          <p:nvPr/>
        </p:nvSpPr>
        <p:spPr>
          <a:xfrm>
            <a:off x="11417808" y="4184671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3" name="Rectangle 52">
            <a:hlinkClick r:id="rId26" action="ppaction://hlinksldjump"/>
            <a:extLst>
              <a:ext uri="{FF2B5EF4-FFF2-40B4-BE49-F238E27FC236}">
                <a16:creationId xmlns:a16="http://schemas.microsoft.com/office/drawing/2014/main" id="{52CA3D31-0D65-411E-B28F-7446EF96D178}"/>
              </a:ext>
            </a:extLst>
          </p:cNvPr>
          <p:cNvSpPr/>
          <p:nvPr/>
        </p:nvSpPr>
        <p:spPr>
          <a:xfrm>
            <a:off x="11417808" y="4870022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6" name="Graphic 5" descr="Upward trend">
            <a:extLst>
              <a:ext uri="{FF2B5EF4-FFF2-40B4-BE49-F238E27FC236}">
                <a16:creationId xmlns:a16="http://schemas.microsoft.com/office/drawing/2014/main" id="{39A39005-3FF2-490B-B7D3-6B7F9B2192D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36612" y="113506"/>
            <a:ext cx="1828800" cy="1828800"/>
          </a:xfrm>
          <a:prstGeom prst="rect">
            <a:avLst/>
          </a:prstGeom>
        </p:spPr>
      </p:pic>
      <p:sp>
        <p:nvSpPr>
          <p:cNvPr id="38" name="Content Placeholder 4">
            <a:extLst>
              <a:ext uri="{FF2B5EF4-FFF2-40B4-BE49-F238E27FC236}">
                <a16:creationId xmlns:a16="http://schemas.microsoft.com/office/drawing/2014/main" id="{517C9FB7-17F3-42D6-86DF-BCA3C9568328}"/>
              </a:ext>
            </a:extLst>
          </p:cNvPr>
          <p:cNvSpPr txBox="1">
            <a:spLocks/>
          </p:cNvSpPr>
          <p:nvPr/>
        </p:nvSpPr>
        <p:spPr>
          <a:xfrm>
            <a:off x="10363200" y="5586519"/>
            <a:ext cx="1828800" cy="3108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Stephen Brown</a:t>
            </a:r>
          </a:p>
        </p:txBody>
      </p:sp>
    </p:spTree>
    <p:extLst>
      <p:ext uri="{BB962C8B-B14F-4D97-AF65-F5344CB8AC3E}">
        <p14:creationId xmlns:p14="http://schemas.microsoft.com/office/powerpoint/2010/main" val="23391599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943D-DD55-4E03-BD59-EA3357AF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B3D91"/>
                </a:solidFill>
              </a:rPr>
              <a:t>Functional Decomp 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B3B9E-48FD-488C-9459-53AA98169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F4ED5-4FF3-42F2-B9CB-C14DAF75C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059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50AF06-A8FC-4B2F-AABF-051BAE858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0B3D91"/>
                </a:solidFill>
              </a:rPr>
              <a:t>Team Introductions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A1825-83A1-406C-85B7-E22C8CC86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3" name="Content Placeholder 2" descr="Users">
            <a:extLst>
              <a:ext uri="{FF2B5EF4-FFF2-40B4-BE49-F238E27FC236}">
                <a16:creationId xmlns:a16="http://schemas.microsoft.com/office/drawing/2014/main" id="{C33B60CC-CB99-452D-8473-72F83A93EB53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26853" y="51327"/>
            <a:ext cx="659428" cy="659428"/>
          </a:xfrm>
        </p:spPr>
      </p:pic>
      <p:pic>
        <p:nvPicPr>
          <p:cNvPr id="10" name="Graphic 9" descr="Rocket">
            <a:extLst>
              <a:ext uri="{FF2B5EF4-FFF2-40B4-BE49-F238E27FC236}">
                <a16:creationId xmlns:a16="http://schemas.microsoft.com/office/drawing/2014/main" id="{4417C3FB-DFFD-4A54-8E4A-12669F2EEB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00450" y="717792"/>
            <a:ext cx="753575" cy="753575"/>
          </a:xfrm>
          <a:prstGeom prst="rect">
            <a:avLst/>
          </a:prstGeom>
        </p:spPr>
      </p:pic>
      <p:pic>
        <p:nvPicPr>
          <p:cNvPr id="13" name="Graphic 12" descr="Telescope">
            <a:extLst>
              <a:ext uri="{FF2B5EF4-FFF2-40B4-BE49-F238E27FC236}">
                <a16:creationId xmlns:a16="http://schemas.microsoft.com/office/drawing/2014/main" id="{FA17C244-F226-4F99-B4F6-A3620E0E9B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49953" y="1413996"/>
            <a:ext cx="854568" cy="854568"/>
          </a:xfrm>
          <a:prstGeom prst="rect">
            <a:avLst/>
          </a:prstGeom>
        </p:spPr>
      </p:pic>
      <p:pic>
        <p:nvPicPr>
          <p:cNvPr id="14" name="Graphic 13" descr="Books">
            <a:extLst>
              <a:ext uri="{FF2B5EF4-FFF2-40B4-BE49-F238E27FC236}">
                <a16:creationId xmlns:a16="http://schemas.microsoft.com/office/drawing/2014/main" id="{1A0AFDDB-EFB1-4DC3-A6CE-3D9C73E976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65459" y="2282639"/>
            <a:ext cx="782216" cy="782216"/>
          </a:xfrm>
          <a:prstGeom prst="rect">
            <a:avLst/>
          </a:prstGeom>
        </p:spPr>
      </p:pic>
      <p:pic>
        <p:nvPicPr>
          <p:cNvPr id="18" name="Graphic 17" descr="Clipboard Checked">
            <a:extLst>
              <a:ext uri="{FF2B5EF4-FFF2-40B4-BE49-F238E27FC236}">
                <a16:creationId xmlns:a16="http://schemas.microsoft.com/office/drawing/2014/main" id="{A629F6D8-5CFF-415C-8AB9-E6016B2F47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36734" y="3126472"/>
            <a:ext cx="782217" cy="782217"/>
          </a:xfrm>
          <a:prstGeom prst="rect">
            <a:avLst/>
          </a:prstGeom>
        </p:spPr>
      </p:pic>
      <p:pic>
        <p:nvPicPr>
          <p:cNvPr id="21" name="Graphic 20" descr="Flowchart">
            <a:extLst>
              <a:ext uri="{FF2B5EF4-FFF2-40B4-BE49-F238E27FC236}">
                <a16:creationId xmlns:a16="http://schemas.microsoft.com/office/drawing/2014/main" id="{8A82A455-E2F3-4944-9F87-23B722BC9A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199367" y="3998406"/>
            <a:ext cx="914400" cy="914400"/>
          </a:xfrm>
          <a:prstGeom prst="rect">
            <a:avLst/>
          </a:prstGeom>
        </p:spPr>
      </p:pic>
      <p:sp>
        <p:nvSpPr>
          <p:cNvPr id="22" name="Rectangle 21">
            <a:hlinkClick r:id="rId15" action="ppaction://hlinksldjump"/>
            <a:extLst>
              <a:ext uri="{FF2B5EF4-FFF2-40B4-BE49-F238E27FC236}">
                <a16:creationId xmlns:a16="http://schemas.microsoft.com/office/drawing/2014/main" id="{4EBEF92C-4C70-4799-AC89-AD88F5D7187E}"/>
              </a:ext>
            </a:extLst>
          </p:cNvPr>
          <p:cNvSpPr/>
          <p:nvPr/>
        </p:nvSpPr>
        <p:spPr>
          <a:xfrm>
            <a:off x="11326853" y="47602"/>
            <a:ext cx="638446" cy="61208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3" name="Rectangle 22">
            <a:hlinkClick r:id="rId16" action="ppaction://hlinksldjump"/>
            <a:extLst>
              <a:ext uri="{FF2B5EF4-FFF2-40B4-BE49-F238E27FC236}">
                <a16:creationId xmlns:a16="http://schemas.microsoft.com/office/drawing/2014/main" id="{9082E63E-8AAE-461E-9896-040738742E5B}"/>
              </a:ext>
            </a:extLst>
          </p:cNvPr>
          <p:cNvSpPr/>
          <p:nvPr/>
        </p:nvSpPr>
        <p:spPr>
          <a:xfrm>
            <a:off x="11326853" y="742256"/>
            <a:ext cx="720822" cy="68913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5" name="Rectangle 24">
            <a:hlinkClick r:id="rId17" action="ppaction://hlinksldjump"/>
            <a:extLst>
              <a:ext uri="{FF2B5EF4-FFF2-40B4-BE49-F238E27FC236}">
                <a16:creationId xmlns:a16="http://schemas.microsoft.com/office/drawing/2014/main" id="{7F9C734D-B6EC-449B-95FF-FD61B5E4837D}"/>
              </a:ext>
            </a:extLst>
          </p:cNvPr>
          <p:cNvSpPr/>
          <p:nvPr/>
        </p:nvSpPr>
        <p:spPr>
          <a:xfrm>
            <a:off x="11267431" y="1475268"/>
            <a:ext cx="786594" cy="73814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7" name="Rectangle 26">
            <a:hlinkClick r:id="rId18" action="ppaction://hlinksldjump"/>
            <a:extLst>
              <a:ext uri="{FF2B5EF4-FFF2-40B4-BE49-F238E27FC236}">
                <a16:creationId xmlns:a16="http://schemas.microsoft.com/office/drawing/2014/main" id="{A00C1201-7C09-4221-80BA-395ED02697CD}"/>
              </a:ext>
            </a:extLst>
          </p:cNvPr>
          <p:cNvSpPr/>
          <p:nvPr/>
        </p:nvSpPr>
        <p:spPr>
          <a:xfrm>
            <a:off x="11293967" y="2324224"/>
            <a:ext cx="786594" cy="73814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9" name="Rectangle 28">
            <a:hlinkClick r:id="rId19" action="ppaction://hlinksldjump"/>
            <a:extLst>
              <a:ext uri="{FF2B5EF4-FFF2-40B4-BE49-F238E27FC236}">
                <a16:creationId xmlns:a16="http://schemas.microsoft.com/office/drawing/2014/main" id="{B8DA81F0-21C4-438F-85AA-1487741963F6}"/>
              </a:ext>
            </a:extLst>
          </p:cNvPr>
          <p:cNvSpPr/>
          <p:nvPr/>
        </p:nvSpPr>
        <p:spPr>
          <a:xfrm>
            <a:off x="11263270" y="3164835"/>
            <a:ext cx="786594" cy="73814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1" name="Rectangle 30">
            <a:hlinkClick r:id="rId20" action="ppaction://hlinksldjump"/>
            <a:extLst>
              <a:ext uri="{FF2B5EF4-FFF2-40B4-BE49-F238E27FC236}">
                <a16:creationId xmlns:a16="http://schemas.microsoft.com/office/drawing/2014/main" id="{DE670A11-0454-4157-BF77-722C7F492290}"/>
              </a:ext>
            </a:extLst>
          </p:cNvPr>
          <p:cNvSpPr/>
          <p:nvPr/>
        </p:nvSpPr>
        <p:spPr>
          <a:xfrm>
            <a:off x="11194736" y="4095763"/>
            <a:ext cx="965001" cy="78221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FDBB24-6CC9-4B64-9FC1-622030F58EB1}"/>
              </a:ext>
            </a:extLst>
          </p:cNvPr>
          <p:cNvSpPr txBox="1"/>
          <p:nvPr/>
        </p:nvSpPr>
        <p:spPr>
          <a:xfrm>
            <a:off x="617352" y="4877980"/>
            <a:ext cx="1645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Stephen Brown</a:t>
            </a:r>
          </a:p>
          <a:p>
            <a:pPr algn="ctr"/>
            <a:r>
              <a:rPr lang="en-US">
                <a:latin typeface="Arial" panose="020B0604020202020204" pitchFamily="34" charset="0"/>
              </a:rPr>
              <a:t>***Engineer</a:t>
            </a:r>
          </a:p>
        </p:txBody>
      </p:sp>
      <p:pic>
        <p:nvPicPr>
          <p:cNvPr id="11" name="Picture 10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EB891556-AA8A-4A51-A88A-905C2A29E3A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52" y="1898724"/>
            <a:ext cx="1518019" cy="21970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798822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50AF06-A8FC-4B2F-AABF-051BAE858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0B3D91"/>
                </a:solidFill>
              </a:rPr>
              <a:t>Team Introductions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A1825-83A1-406C-85B7-E22C8CC86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3" name="Content Placeholder 2" descr="Users">
            <a:extLst>
              <a:ext uri="{FF2B5EF4-FFF2-40B4-BE49-F238E27FC236}">
                <a16:creationId xmlns:a16="http://schemas.microsoft.com/office/drawing/2014/main" id="{C33B60CC-CB99-452D-8473-72F83A93EB53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26853" y="51327"/>
            <a:ext cx="659428" cy="659428"/>
          </a:xfrm>
        </p:spPr>
      </p:pic>
      <p:pic>
        <p:nvPicPr>
          <p:cNvPr id="10" name="Graphic 9" descr="Rocket">
            <a:extLst>
              <a:ext uri="{FF2B5EF4-FFF2-40B4-BE49-F238E27FC236}">
                <a16:creationId xmlns:a16="http://schemas.microsoft.com/office/drawing/2014/main" id="{4417C3FB-DFFD-4A54-8E4A-12669F2EEB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00450" y="717792"/>
            <a:ext cx="753575" cy="753575"/>
          </a:xfrm>
          <a:prstGeom prst="rect">
            <a:avLst/>
          </a:prstGeom>
        </p:spPr>
      </p:pic>
      <p:pic>
        <p:nvPicPr>
          <p:cNvPr id="13" name="Graphic 12" descr="Telescope">
            <a:extLst>
              <a:ext uri="{FF2B5EF4-FFF2-40B4-BE49-F238E27FC236}">
                <a16:creationId xmlns:a16="http://schemas.microsoft.com/office/drawing/2014/main" id="{FA17C244-F226-4F99-B4F6-A3620E0E9B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49953" y="1413996"/>
            <a:ext cx="854568" cy="854568"/>
          </a:xfrm>
          <a:prstGeom prst="rect">
            <a:avLst/>
          </a:prstGeom>
        </p:spPr>
      </p:pic>
      <p:pic>
        <p:nvPicPr>
          <p:cNvPr id="14" name="Graphic 13" descr="Books">
            <a:extLst>
              <a:ext uri="{FF2B5EF4-FFF2-40B4-BE49-F238E27FC236}">
                <a16:creationId xmlns:a16="http://schemas.microsoft.com/office/drawing/2014/main" id="{1A0AFDDB-EFB1-4DC3-A6CE-3D9C73E976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65459" y="2282639"/>
            <a:ext cx="782216" cy="782216"/>
          </a:xfrm>
          <a:prstGeom prst="rect">
            <a:avLst/>
          </a:prstGeom>
        </p:spPr>
      </p:pic>
      <p:pic>
        <p:nvPicPr>
          <p:cNvPr id="18" name="Graphic 17" descr="Clipboard Checked">
            <a:extLst>
              <a:ext uri="{FF2B5EF4-FFF2-40B4-BE49-F238E27FC236}">
                <a16:creationId xmlns:a16="http://schemas.microsoft.com/office/drawing/2014/main" id="{A629F6D8-5CFF-415C-8AB9-E6016B2F47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36734" y="3126472"/>
            <a:ext cx="782217" cy="782217"/>
          </a:xfrm>
          <a:prstGeom prst="rect">
            <a:avLst/>
          </a:prstGeom>
        </p:spPr>
      </p:pic>
      <p:pic>
        <p:nvPicPr>
          <p:cNvPr id="21" name="Graphic 20" descr="Flowchart">
            <a:extLst>
              <a:ext uri="{FF2B5EF4-FFF2-40B4-BE49-F238E27FC236}">
                <a16:creationId xmlns:a16="http://schemas.microsoft.com/office/drawing/2014/main" id="{8A82A455-E2F3-4944-9F87-23B722BC9A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199367" y="3998406"/>
            <a:ext cx="914400" cy="914400"/>
          </a:xfrm>
          <a:prstGeom prst="rect">
            <a:avLst/>
          </a:prstGeom>
        </p:spPr>
      </p:pic>
      <p:sp>
        <p:nvSpPr>
          <p:cNvPr id="22" name="Rectangle 21">
            <a:hlinkClick r:id="rId15" action="ppaction://hlinksldjump"/>
            <a:extLst>
              <a:ext uri="{FF2B5EF4-FFF2-40B4-BE49-F238E27FC236}">
                <a16:creationId xmlns:a16="http://schemas.microsoft.com/office/drawing/2014/main" id="{4EBEF92C-4C70-4799-AC89-AD88F5D7187E}"/>
              </a:ext>
            </a:extLst>
          </p:cNvPr>
          <p:cNvSpPr/>
          <p:nvPr/>
        </p:nvSpPr>
        <p:spPr>
          <a:xfrm>
            <a:off x="11326853" y="47602"/>
            <a:ext cx="638446" cy="61208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3" name="Rectangle 22">
            <a:hlinkClick r:id="rId16" action="ppaction://hlinksldjump"/>
            <a:extLst>
              <a:ext uri="{FF2B5EF4-FFF2-40B4-BE49-F238E27FC236}">
                <a16:creationId xmlns:a16="http://schemas.microsoft.com/office/drawing/2014/main" id="{9082E63E-8AAE-461E-9896-040738742E5B}"/>
              </a:ext>
            </a:extLst>
          </p:cNvPr>
          <p:cNvSpPr/>
          <p:nvPr/>
        </p:nvSpPr>
        <p:spPr>
          <a:xfrm>
            <a:off x="11326853" y="742256"/>
            <a:ext cx="720822" cy="68913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5" name="Rectangle 24">
            <a:hlinkClick r:id="rId17" action="ppaction://hlinksldjump"/>
            <a:extLst>
              <a:ext uri="{FF2B5EF4-FFF2-40B4-BE49-F238E27FC236}">
                <a16:creationId xmlns:a16="http://schemas.microsoft.com/office/drawing/2014/main" id="{7F9C734D-B6EC-449B-95FF-FD61B5E4837D}"/>
              </a:ext>
            </a:extLst>
          </p:cNvPr>
          <p:cNvSpPr/>
          <p:nvPr/>
        </p:nvSpPr>
        <p:spPr>
          <a:xfrm>
            <a:off x="11267431" y="1475268"/>
            <a:ext cx="786594" cy="73814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7" name="Rectangle 26">
            <a:hlinkClick r:id="rId18" action="ppaction://hlinksldjump"/>
            <a:extLst>
              <a:ext uri="{FF2B5EF4-FFF2-40B4-BE49-F238E27FC236}">
                <a16:creationId xmlns:a16="http://schemas.microsoft.com/office/drawing/2014/main" id="{A00C1201-7C09-4221-80BA-395ED02697CD}"/>
              </a:ext>
            </a:extLst>
          </p:cNvPr>
          <p:cNvSpPr/>
          <p:nvPr/>
        </p:nvSpPr>
        <p:spPr>
          <a:xfrm>
            <a:off x="11293967" y="2324224"/>
            <a:ext cx="786594" cy="73814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9" name="Rectangle 28">
            <a:hlinkClick r:id="rId19" action="ppaction://hlinksldjump"/>
            <a:extLst>
              <a:ext uri="{FF2B5EF4-FFF2-40B4-BE49-F238E27FC236}">
                <a16:creationId xmlns:a16="http://schemas.microsoft.com/office/drawing/2014/main" id="{B8DA81F0-21C4-438F-85AA-1487741963F6}"/>
              </a:ext>
            </a:extLst>
          </p:cNvPr>
          <p:cNvSpPr/>
          <p:nvPr/>
        </p:nvSpPr>
        <p:spPr>
          <a:xfrm>
            <a:off x="11263270" y="3164835"/>
            <a:ext cx="786594" cy="73814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1" name="Rectangle 30">
            <a:hlinkClick r:id="rId20" action="ppaction://hlinksldjump"/>
            <a:extLst>
              <a:ext uri="{FF2B5EF4-FFF2-40B4-BE49-F238E27FC236}">
                <a16:creationId xmlns:a16="http://schemas.microsoft.com/office/drawing/2014/main" id="{DE670A11-0454-4157-BF77-722C7F492290}"/>
              </a:ext>
            </a:extLst>
          </p:cNvPr>
          <p:cNvSpPr/>
          <p:nvPr/>
        </p:nvSpPr>
        <p:spPr>
          <a:xfrm>
            <a:off x="11194736" y="4095763"/>
            <a:ext cx="965001" cy="78221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FDBB24-6CC9-4B64-9FC1-622030F58EB1}"/>
              </a:ext>
            </a:extLst>
          </p:cNvPr>
          <p:cNvSpPr txBox="1"/>
          <p:nvPr/>
        </p:nvSpPr>
        <p:spPr>
          <a:xfrm>
            <a:off x="617352" y="4877980"/>
            <a:ext cx="1645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Stephen Brown</a:t>
            </a:r>
          </a:p>
          <a:p>
            <a:pPr algn="ctr"/>
            <a:r>
              <a:rPr lang="en-US">
                <a:latin typeface="Arial" panose="020B0604020202020204" pitchFamily="34" charset="0"/>
              </a:rPr>
              <a:t>***Engineer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D33579-F20F-4700-BECC-B3032C4E27C6}"/>
              </a:ext>
            </a:extLst>
          </p:cNvPr>
          <p:cNvSpPr txBox="1"/>
          <p:nvPr/>
        </p:nvSpPr>
        <p:spPr>
          <a:xfrm>
            <a:off x="2800357" y="4877980"/>
            <a:ext cx="1385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James Evans</a:t>
            </a:r>
          </a:p>
          <a:p>
            <a:pPr algn="ctr"/>
            <a:r>
              <a:rPr lang="en-US">
                <a:latin typeface="Arial" panose="020B0604020202020204" pitchFamily="34" charset="0"/>
              </a:rPr>
              <a:t>***Engineer</a:t>
            </a:r>
          </a:p>
        </p:txBody>
      </p:sp>
      <p:pic>
        <p:nvPicPr>
          <p:cNvPr id="9" name="Picture 8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F8E60093-7080-491C-9DC1-E12690B36AB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56" y="1898723"/>
            <a:ext cx="1518019" cy="21970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EB891556-AA8A-4A51-A88A-905C2A29E3A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52" y="1898724"/>
            <a:ext cx="1518019" cy="21970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178435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50AF06-A8FC-4B2F-AABF-051BAE858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0B3D91"/>
                </a:solidFill>
              </a:rPr>
              <a:t>Team Introductions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A1825-83A1-406C-85B7-E22C8CC86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3" name="Content Placeholder 2" descr="Users">
            <a:extLst>
              <a:ext uri="{FF2B5EF4-FFF2-40B4-BE49-F238E27FC236}">
                <a16:creationId xmlns:a16="http://schemas.microsoft.com/office/drawing/2014/main" id="{C33B60CC-CB99-452D-8473-72F83A93EB53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26853" y="51327"/>
            <a:ext cx="659428" cy="659428"/>
          </a:xfrm>
        </p:spPr>
      </p:pic>
      <p:pic>
        <p:nvPicPr>
          <p:cNvPr id="10" name="Graphic 9" descr="Rocket">
            <a:extLst>
              <a:ext uri="{FF2B5EF4-FFF2-40B4-BE49-F238E27FC236}">
                <a16:creationId xmlns:a16="http://schemas.microsoft.com/office/drawing/2014/main" id="{4417C3FB-DFFD-4A54-8E4A-12669F2EEB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00450" y="717792"/>
            <a:ext cx="753575" cy="753575"/>
          </a:xfrm>
          <a:prstGeom prst="rect">
            <a:avLst/>
          </a:prstGeom>
        </p:spPr>
      </p:pic>
      <p:pic>
        <p:nvPicPr>
          <p:cNvPr id="13" name="Graphic 12" descr="Telescope">
            <a:extLst>
              <a:ext uri="{FF2B5EF4-FFF2-40B4-BE49-F238E27FC236}">
                <a16:creationId xmlns:a16="http://schemas.microsoft.com/office/drawing/2014/main" id="{FA17C244-F226-4F99-B4F6-A3620E0E9B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49953" y="1413996"/>
            <a:ext cx="854568" cy="854568"/>
          </a:xfrm>
          <a:prstGeom prst="rect">
            <a:avLst/>
          </a:prstGeom>
        </p:spPr>
      </p:pic>
      <p:pic>
        <p:nvPicPr>
          <p:cNvPr id="14" name="Graphic 13" descr="Books">
            <a:extLst>
              <a:ext uri="{FF2B5EF4-FFF2-40B4-BE49-F238E27FC236}">
                <a16:creationId xmlns:a16="http://schemas.microsoft.com/office/drawing/2014/main" id="{1A0AFDDB-EFB1-4DC3-A6CE-3D9C73E976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65459" y="2282639"/>
            <a:ext cx="782216" cy="782216"/>
          </a:xfrm>
          <a:prstGeom prst="rect">
            <a:avLst/>
          </a:prstGeom>
        </p:spPr>
      </p:pic>
      <p:pic>
        <p:nvPicPr>
          <p:cNvPr id="18" name="Graphic 17" descr="Clipboard Checked">
            <a:extLst>
              <a:ext uri="{FF2B5EF4-FFF2-40B4-BE49-F238E27FC236}">
                <a16:creationId xmlns:a16="http://schemas.microsoft.com/office/drawing/2014/main" id="{A629F6D8-5CFF-415C-8AB9-E6016B2F47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36734" y="3126472"/>
            <a:ext cx="782217" cy="782217"/>
          </a:xfrm>
          <a:prstGeom prst="rect">
            <a:avLst/>
          </a:prstGeom>
        </p:spPr>
      </p:pic>
      <p:pic>
        <p:nvPicPr>
          <p:cNvPr id="21" name="Graphic 20" descr="Flowchart">
            <a:extLst>
              <a:ext uri="{FF2B5EF4-FFF2-40B4-BE49-F238E27FC236}">
                <a16:creationId xmlns:a16="http://schemas.microsoft.com/office/drawing/2014/main" id="{8A82A455-E2F3-4944-9F87-23B722BC9A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199367" y="3998406"/>
            <a:ext cx="914400" cy="914400"/>
          </a:xfrm>
          <a:prstGeom prst="rect">
            <a:avLst/>
          </a:prstGeom>
        </p:spPr>
      </p:pic>
      <p:sp>
        <p:nvSpPr>
          <p:cNvPr id="22" name="Rectangle 21">
            <a:hlinkClick r:id="rId15" action="ppaction://hlinksldjump"/>
            <a:extLst>
              <a:ext uri="{FF2B5EF4-FFF2-40B4-BE49-F238E27FC236}">
                <a16:creationId xmlns:a16="http://schemas.microsoft.com/office/drawing/2014/main" id="{4EBEF92C-4C70-4799-AC89-AD88F5D7187E}"/>
              </a:ext>
            </a:extLst>
          </p:cNvPr>
          <p:cNvSpPr/>
          <p:nvPr/>
        </p:nvSpPr>
        <p:spPr>
          <a:xfrm>
            <a:off x="11326853" y="47602"/>
            <a:ext cx="638446" cy="61208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3" name="Rectangle 22">
            <a:hlinkClick r:id="rId16" action="ppaction://hlinksldjump"/>
            <a:extLst>
              <a:ext uri="{FF2B5EF4-FFF2-40B4-BE49-F238E27FC236}">
                <a16:creationId xmlns:a16="http://schemas.microsoft.com/office/drawing/2014/main" id="{9082E63E-8AAE-461E-9896-040738742E5B}"/>
              </a:ext>
            </a:extLst>
          </p:cNvPr>
          <p:cNvSpPr/>
          <p:nvPr/>
        </p:nvSpPr>
        <p:spPr>
          <a:xfrm>
            <a:off x="11326853" y="742256"/>
            <a:ext cx="720822" cy="68913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5" name="Rectangle 24">
            <a:hlinkClick r:id="rId17" action="ppaction://hlinksldjump"/>
            <a:extLst>
              <a:ext uri="{FF2B5EF4-FFF2-40B4-BE49-F238E27FC236}">
                <a16:creationId xmlns:a16="http://schemas.microsoft.com/office/drawing/2014/main" id="{7F9C734D-B6EC-449B-95FF-FD61B5E4837D}"/>
              </a:ext>
            </a:extLst>
          </p:cNvPr>
          <p:cNvSpPr/>
          <p:nvPr/>
        </p:nvSpPr>
        <p:spPr>
          <a:xfrm>
            <a:off x="11267431" y="1475268"/>
            <a:ext cx="786594" cy="73814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7" name="Rectangle 26">
            <a:hlinkClick r:id="rId18" action="ppaction://hlinksldjump"/>
            <a:extLst>
              <a:ext uri="{FF2B5EF4-FFF2-40B4-BE49-F238E27FC236}">
                <a16:creationId xmlns:a16="http://schemas.microsoft.com/office/drawing/2014/main" id="{A00C1201-7C09-4221-80BA-395ED02697CD}"/>
              </a:ext>
            </a:extLst>
          </p:cNvPr>
          <p:cNvSpPr/>
          <p:nvPr/>
        </p:nvSpPr>
        <p:spPr>
          <a:xfrm>
            <a:off x="11293967" y="2324224"/>
            <a:ext cx="786594" cy="73814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9" name="Rectangle 28">
            <a:hlinkClick r:id="rId19" action="ppaction://hlinksldjump"/>
            <a:extLst>
              <a:ext uri="{FF2B5EF4-FFF2-40B4-BE49-F238E27FC236}">
                <a16:creationId xmlns:a16="http://schemas.microsoft.com/office/drawing/2014/main" id="{B8DA81F0-21C4-438F-85AA-1487741963F6}"/>
              </a:ext>
            </a:extLst>
          </p:cNvPr>
          <p:cNvSpPr/>
          <p:nvPr/>
        </p:nvSpPr>
        <p:spPr>
          <a:xfrm>
            <a:off x="11263270" y="3164835"/>
            <a:ext cx="786594" cy="73814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1" name="Rectangle 30">
            <a:hlinkClick r:id="rId20" action="ppaction://hlinksldjump"/>
            <a:extLst>
              <a:ext uri="{FF2B5EF4-FFF2-40B4-BE49-F238E27FC236}">
                <a16:creationId xmlns:a16="http://schemas.microsoft.com/office/drawing/2014/main" id="{DE670A11-0454-4157-BF77-722C7F492290}"/>
              </a:ext>
            </a:extLst>
          </p:cNvPr>
          <p:cNvSpPr/>
          <p:nvPr/>
        </p:nvSpPr>
        <p:spPr>
          <a:xfrm>
            <a:off x="11194736" y="4095763"/>
            <a:ext cx="965001" cy="78221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" name="Picture 5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7FD399F1-3887-4FCB-B9FE-0C5506B93B2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34767" y="1898724"/>
            <a:ext cx="1518019" cy="21621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FDBB24-6CC9-4B64-9FC1-622030F58EB1}"/>
              </a:ext>
            </a:extLst>
          </p:cNvPr>
          <p:cNvSpPr txBox="1"/>
          <p:nvPr/>
        </p:nvSpPr>
        <p:spPr>
          <a:xfrm>
            <a:off x="617352" y="4877980"/>
            <a:ext cx="1645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Stephen Brown</a:t>
            </a:r>
          </a:p>
          <a:p>
            <a:pPr algn="ctr"/>
            <a:r>
              <a:rPr lang="en-US">
                <a:latin typeface="Arial" panose="020B0604020202020204" pitchFamily="34" charset="0"/>
              </a:rPr>
              <a:t>***Engineer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D33579-F20F-4700-BECC-B3032C4E27C6}"/>
              </a:ext>
            </a:extLst>
          </p:cNvPr>
          <p:cNvSpPr txBox="1"/>
          <p:nvPr/>
        </p:nvSpPr>
        <p:spPr>
          <a:xfrm>
            <a:off x="2800357" y="4877980"/>
            <a:ext cx="1385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James Evans</a:t>
            </a:r>
          </a:p>
          <a:p>
            <a:pPr algn="ctr"/>
            <a:r>
              <a:rPr lang="en-US">
                <a:latin typeface="Arial" panose="020B0604020202020204" pitchFamily="34" charset="0"/>
              </a:rPr>
              <a:t>***Engineer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5E42AD-93DC-4460-ABDB-29BE214EFCD5}"/>
              </a:ext>
            </a:extLst>
          </p:cNvPr>
          <p:cNvSpPr txBox="1"/>
          <p:nvPr/>
        </p:nvSpPr>
        <p:spPr>
          <a:xfrm>
            <a:off x="4723813" y="4877980"/>
            <a:ext cx="1809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Dalton LeClair</a:t>
            </a:r>
          </a:p>
          <a:p>
            <a:pPr algn="ctr"/>
            <a:r>
              <a:rPr lang="en-US">
                <a:latin typeface="Arial" panose="020B0604020202020204" pitchFamily="34" charset="0"/>
              </a:rPr>
              <a:t>***Engineer</a:t>
            </a:r>
          </a:p>
        </p:txBody>
      </p:sp>
      <p:pic>
        <p:nvPicPr>
          <p:cNvPr id="9" name="Picture 8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F8E60093-7080-491C-9DC1-E12690B36A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56" y="1898723"/>
            <a:ext cx="1518019" cy="21970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EB891556-AA8A-4A51-A88A-905C2A29E3A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52" y="1898724"/>
            <a:ext cx="1518019" cy="21970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058181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50AF06-A8FC-4B2F-AABF-051BAE858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0B3D91"/>
                </a:solidFill>
              </a:rPr>
              <a:t>Team Introductions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A1825-83A1-406C-85B7-E22C8CC86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3" name="Content Placeholder 2" descr="Users">
            <a:extLst>
              <a:ext uri="{FF2B5EF4-FFF2-40B4-BE49-F238E27FC236}">
                <a16:creationId xmlns:a16="http://schemas.microsoft.com/office/drawing/2014/main" id="{C33B60CC-CB99-452D-8473-72F83A93EB53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26853" y="51327"/>
            <a:ext cx="659428" cy="659428"/>
          </a:xfrm>
        </p:spPr>
      </p:pic>
      <p:pic>
        <p:nvPicPr>
          <p:cNvPr id="10" name="Graphic 9" descr="Rocket">
            <a:extLst>
              <a:ext uri="{FF2B5EF4-FFF2-40B4-BE49-F238E27FC236}">
                <a16:creationId xmlns:a16="http://schemas.microsoft.com/office/drawing/2014/main" id="{4417C3FB-DFFD-4A54-8E4A-12669F2EEB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00450" y="717792"/>
            <a:ext cx="753575" cy="753575"/>
          </a:xfrm>
          <a:prstGeom prst="rect">
            <a:avLst/>
          </a:prstGeom>
        </p:spPr>
      </p:pic>
      <p:pic>
        <p:nvPicPr>
          <p:cNvPr id="13" name="Graphic 12" descr="Telescope">
            <a:extLst>
              <a:ext uri="{FF2B5EF4-FFF2-40B4-BE49-F238E27FC236}">
                <a16:creationId xmlns:a16="http://schemas.microsoft.com/office/drawing/2014/main" id="{FA17C244-F226-4F99-B4F6-A3620E0E9B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49953" y="1413996"/>
            <a:ext cx="854568" cy="854568"/>
          </a:xfrm>
          <a:prstGeom prst="rect">
            <a:avLst/>
          </a:prstGeom>
        </p:spPr>
      </p:pic>
      <p:pic>
        <p:nvPicPr>
          <p:cNvPr id="14" name="Graphic 13" descr="Books">
            <a:extLst>
              <a:ext uri="{FF2B5EF4-FFF2-40B4-BE49-F238E27FC236}">
                <a16:creationId xmlns:a16="http://schemas.microsoft.com/office/drawing/2014/main" id="{1A0AFDDB-EFB1-4DC3-A6CE-3D9C73E976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65459" y="2282639"/>
            <a:ext cx="782216" cy="782216"/>
          </a:xfrm>
          <a:prstGeom prst="rect">
            <a:avLst/>
          </a:prstGeom>
        </p:spPr>
      </p:pic>
      <p:pic>
        <p:nvPicPr>
          <p:cNvPr id="18" name="Graphic 17" descr="Clipboard Checked">
            <a:extLst>
              <a:ext uri="{FF2B5EF4-FFF2-40B4-BE49-F238E27FC236}">
                <a16:creationId xmlns:a16="http://schemas.microsoft.com/office/drawing/2014/main" id="{A629F6D8-5CFF-415C-8AB9-E6016B2F47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36734" y="3126472"/>
            <a:ext cx="782217" cy="782217"/>
          </a:xfrm>
          <a:prstGeom prst="rect">
            <a:avLst/>
          </a:prstGeom>
        </p:spPr>
      </p:pic>
      <p:pic>
        <p:nvPicPr>
          <p:cNvPr id="21" name="Graphic 20" descr="Flowchart">
            <a:extLst>
              <a:ext uri="{FF2B5EF4-FFF2-40B4-BE49-F238E27FC236}">
                <a16:creationId xmlns:a16="http://schemas.microsoft.com/office/drawing/2014/main" id="{8A82A455-E2F3-4944-9F87-23B722BC9A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199367" y="3998406"/>
            <a:ext cx="914400" cy="914400"/>
          </a:xfrm>
          <a:prstGeom prst="rect">
            <a:avLst/>
          </a:prstGeom>
        </p:spPr>
      </p:pic>
      <p:sp>
        <p:nvSpPr>
          <p:cNvPr id="22" name="Rectangle 21">
            <a:hlinkClick r:id="rId15" action="ppaction://hlinksldjump"/>
            <a:extLst>
              <a:ext uri="{FF2B5EF4-FFF2-40B4-BE49-F238E27FC236}">
                <a16:creationId xmlns:a16="http://schemas.microsoft.com/office/drawing/2014/main" id="{4EBEF92C-4C70-4799-AC89-AD88F5D7187E}"/>
              </a:ext>
            </a:extLst>
          </p:cNvPr>
          <p:cNvSpPr/>
          <p:nvPr/>
        </p:nvSpPr>
        <p:spPr>
          <a:xfrm>
            <a:off x="11326853" y="47602"/>
            <a:ext cx="638446" cy="61208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3" name="Rectangle 22">
            <a:hlinkClick r:id="rId16" action="ppaction://hlinksldjump"/>
            <a:extLst>
              <a:ext uri="{FF2B5EF4-FFF2-40B4-BE49-F238E27FC236}">
                <a16:creationId xmlns:a16="http://schemas.microsoft.com/office/drawing/2014/main" id="{9082E63E-8AAE-461E-9896-040738742E5B}"/>
              </a:ext>
            </a:extLst>
          </p:cNvPr>
          <p:cNvSpPr/>
          <p:nvPr/>
        </p:nvSpPr>
        <p:spPr>
          <a:xfrm>
            <a:off x="11326853" y="742256"/>
            <a:ext cx="720822" cy="68913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5" name="Rectangle 24">
            <a:hlinkClick r:id="rId17" action="ppaction://hlinksldjump"/>
            <a:extLst>
              <a:ext uri="{FF2B5EF4-FFF2-40B4-BE49-F238E27FC236}">
                <a16:creationId xmlns:a16="http://schemas.microsoft.com/office/drawing/2014/main" id="{7F9C734D-B6EC-449B-95FF-FD61B5E4837D}"/>
              </a:ext>
            </a:extLst>
          </p:cNvPr>
          <p:cNvSpPr/>
          <p:nvPr/>
        </p:nvSpPr>
        <p:spPr>
          <a:xfrm>
            <a:off x="11267431" y="1475268"/>
            <a:ext cx="786594" cy="73814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7" name="Rectangle 26">
            <a:hlinkClick r:id="rId18" action="ppaction://hlinksldjump"/>
            <a:extLst>
              <a:ext uri="{FF2B5EF4-FFF2-40B4-BE49-F238E27FC236}">
                <a16:creationId xmlns:a16="http://schemas.microsoft.com/office/drawing/2014/main" id="{A00C1201-7C09-4221-80BA-395ED02697CD}"/>
              </a:ext>
            </a:extLst>
          </p:cNvPr>
          <p:cNvSpPr/>
          <p:nvPr/>
        </p:nvSpPr>
        <p:spPr>
          <a:xfrm>
            <a:off x="11293967" y="2324224"/>
            <a:ext cx="786594" cy="73814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9" name="Rectangle 28">
            <a:hlinkClick r:id="rId19" action="ppaction://hlinksldjump"/>
            <a:extLst>
              <a:ext uri="{FF2B5EF4-FFF2-40B4-BE49-F238E27FC236}">
                <a16:creationId xmlns:a16="http://schemas.microsoft.com/office/drawing/2014/main" id="{B8DA81F0-21C4-438F-85AA-1487741963F6}"/>
              </a:ext>
            </a:extLst>
          </p:cNvPr>
          <p:cNvSpPr/>
          <p:nvPr/>
        </p:nvSpPr>
        <p:spPr>
          <a:xfrm>
            <a:off x="11263270" y="3164835"/>
            <a:ext cx="786594" cy="73814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1" name="Rectangle 30">
            <a:hlinkClick r:id="rId20" action="ppaction://hlinksldjump"/>
            <a:extLst>
              <a:ext uri="{FF2B5EF4-FFF2-40B4-BE49-F238E27FC236}">
                <a16:creationId xmlns:a16="http://schemas.microsoft.com/office/drawing/2014/main" id="{DE670A11-0454-4157-BF77-722C7F492290}"/>
              </a:ext>
            </a:extLst>
          </p:cNvPr>
          <p:cNvSpPr/>
          <p:nvPr/>
        </p:nvSpPr>
        <p:spPr>
          <a:xfrm>
            <a:off x="11194736" y="4095763"/>
            <a:ext cx="965001" cy="78221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" name="Picture 5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7FD399F1-3887-4FCB-B9FE-0C5506B93B2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34767" y="1898724"/>
            <a:ext cx="1518019" cy="21621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6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87AE396D-1902-4290-BB81-85E77304491B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10254" t="-80" r="11370" b="80"/>
          <a:stretch/>
        </p:blipFill>
        <p:spPr>
          <a:xfrm>
            <a:off x="7069656" y="1898723"/>
            <a:ext cx="1518019" cy="21621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FDBB24-6CC9-4B64-9FC1-622030F58EB1}"/>
              </a:ext>
            </a:extLst>
          </p:cNvPr>
          <p:cNvSpPr txBox="1"/>
          <p:nvPr/>
        </p:nvSpPr>
        <p:spPr>
          <a:xfrm>
            <a:off x="617352" y="4877980"/>
            <a:ext cx="1645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Stephen Brown</a:t>
            </a:r>
          </a:p>
          <a:p>
            <a:pPr algn="ctr"/>
            <a:r>
              <a:rPr lang="en-US">
                <a:latin typeface="Arial" panose="020B0604020202020204" pitchFamily="34" charset="0"/>
              </a:rPr>
              <a:t>***Engineer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D33579-F20F-4700-BECC-B3032C4E27C6}"/>
              </a:ext>
            </a:extLst>
          </p:cNvPr>
          <p:cNvSpPr txBox="1"/>
          <p:nvPr/>
        </p:nvSpPr>
        <p:spPr>
          <a:xfrm>
            <a:off x="2800357" y="4877980"/>
            <a:ext cx="1385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James Evans</a:t>
            </a:r>
          </a:p>
          <a:p>
            <a:pPr algn="ctr"/>
            <a:r>
              <a:rPr lang="en-US">
                <a:latin typeface="Arial" panose="020B0604020202020204" pitchFamily="34" charset="0"/>
              </a:rPr>
              <a:t>***Engineer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5E42AD-93DC-4460-ABDB-29BE214EFCD5}"/>
              </a:ext>
            </a:extLst>
          </p:cNvPr>
          <p:cNvSpPr txBox="1"/>
          <p:nvPr/>
        </p:nvSpPr>
        <p:spPr>
          <a:xfrm>
            <a:off x="4723813" y="4877980"/>
            <a:ext cx="1809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Dalton LeClair</a:t>
            </a:r>
          </a:p>
          <a:p>
            <a:pPr algn="ctr"/>
            <a:r>
              <a:rPr lang="en-US">
                <a:latin typeface="Arial" panose="020B0604020202020204" pitchFamily="34" charset="0"/>
              </a:rPr>
              <a:t>***Engineer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C29F429-3EF2-490C-ACDF-E015BE7C5EF2}"/>
              </a:ext>
            </a:extLst>
          </p:cNvPr>
          <p:cNvSpPr txBox="1"/>
          <p:nvPr/>
        </p:nvSpPr>
        <p:spPr>
          <a:xfrm>
            <a:off x="6989364" y="4877980"/>
            <a:ext cx="1678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Jake Seaman</a:t>
            </a:r>
          </a:p>
          <a:p>
            <a:pPr algn="ctr"/>
            <a:r>
              <a:rPr lang="en-US">
                <a:latin typeface="Arial" panose="020B0604020202020204" pitchFamily="34" charset="0"/>
              </a:rPr>
              <a:t>***Engineer</a:t>
            </a:r>
          </a:p>
        </p:txBody>
      </p:sp>
      <p:pic>
        <p:nvPicPr>
          <p:cNvPr id="9" name="Picture 8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F8E60093-7080-491C-9DC1-E12690B36AB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56" y="1898723"/>
            <a:ext cx="1518019" cy="21970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EB891556-AA8A-4A51-A88A-905C2A29E3A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52" y="1898724"/>
            <a:ext cx="1518019" cy="21970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708496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2ADCA-45B1-4475-BE8D-A61BA85E1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47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1424600-C6E0-44C8-806C-444A45EEF0C6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4084384219"/>
              </p:ext>
            </p:extLst>
          </p:nvPr>
        </p:nvGraphicFramePr>
        <p:xfrm>
          <a:off x="2584704" y="201168"/>
          <a:ext cx="7184700" cy="53917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47146">
                  <a:extLst>
                    <a:ext uri="{9D8B030D-6E8A-4147-A177-3AD203B41FA5}">
                      <a16:colId xmlns:a16="http://schemas.microsoft.com/office/drawing/2014/main" val="1051681055"/>
                    </a:ext>
                  </a:extLst>
                </a:gridCol>
                <a:gridCol w="1039577">
                  <a:extLst>
                    <a:ext uri="{9D8B030D-6E8A-4147-A177-3AD203B41FA5}">
                      <a16:colId xmlns:a16="http://schemas.microsoft.com/office/drawing/2014/main" val="4238848461"/>
                    </a:ext>
                  </a:extLst>
                </a:gridCol>
                <a:gridCol w="908220">
                  <a:extLst>
                    <a:ext uri="{9D8B030D-6E8A-4147-A177-3AD203B41FA5}">
                      <a16:colId xmlns:a16="http://schemas.microsoft.com/office/drawing/2014/main" val="1769629512"/>
                    </a:ext>
                  </a:extLst>
                </a:gridCol>
                <a:gridCol w="825094">
                  <a:extLst>
                    <a:ext uri="{9D8B030D-6E8A-4147-A177-3AD203B41FA5}">
                      <a16:colId xmlns:a16="http://schemas.microsoft.com/office/drawing/2014/main" val="3750182764"/>
                    </a:ext>
                  </a:extLst>
                </a:gridCol>
                <a:gridCol w="964663">
                  <a:extLst>
                    <a:ext uri="{9D8B030D-6E8A-4147-A177-3AD203B41FA5}">
                      <a16:colId xmlns:a16="http://schemas.microsoft.com/office/drawing/2014/main" val="3733333299"/>
                    </a:ext>
                  </a:extLst>
                </a:gridCol>
              </a:tblGrid>
              <a:tr h="290679">
                <a:tc gridSpan="5"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Functional Decomposition: Cross-Reference Table</a:t>
                      </a:r>
                    </a:p>
                  </a:txBody>
                  <a:tcPr marL="68580" marR="68580" marT="9525" marB="9525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48242"/>
                  </a:ext>
                </a:extLst>
              </a:tr>
              <a:tr h="553674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Function</a:t>
                      </a: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indent="0" algn="l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Motion</a:t>
                      </a: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indent="0" algn="l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Power</a:t>
                      </a: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indent="0" algn="l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Sense</a:t>
                      </a: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indent="0" algn="l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Lander</a:t>
                      </a: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3961589339"/>
                  </a:ext>
                </a:extLst>
              </a:tr>
              <a:tr h="290679"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Angle</a:t>
                      </a: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526914965"/>
                  </a:ext>
                </a:extLst>
              </a:tr>
              <a:tr h="650566">
                <a:tc>
                  <a:txBody>
                    <a:bodyPr/>
                    <a:lstStyle/>
                    <a:p>
                      <a:pPr indent="0" algn="l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Transform Electricity into Mechanical Motion</a:t>
                      </a: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68580" marR="68580" marT="9525" marB="9525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68580" marR="68580" marT="9525" marB="9525" anchor="ctr"/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68580" marR="68580" marT="9525" marB="9525" anchor="ctr"/>
                </a:tc>
                <a:extLst>
                  <a:ext uri="{0D108BD9-81ED-4DB2-BD59-A6C34878D82A}">
                    <a16:rowId xmlns:a16="http://schemas.microsoft.com/office/drawing/2014/main" val="891613411"/>
                  </a:ext>
                </a:extLst>
              </a:tr>
              <a:tr h="290679">
                <a:tc>
                  <a:txBody>
                    <a:bodyPr/>
                    <a:lstStyle/>
                    <a:p>
                      <a:pPr indent="0" algn="l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Identify Angle Offset</a:t>
                      </a: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3384801437"/>
                  </a:ext>
                </a:extLst>
              </a:tr>
              <a:tr h="290679">
                <a:tc>
                  <a:txBody>
                    <a:bodyPr/>
                    <a:lstStyle/>
                    <a:p>
                      <a:pPr indent="0" algn="l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Translate</a:t>
                      </a: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566561319"/>
                  </a:ext>
                </a:extLst>
              </a:tr>
              <a:tr h="290679">
                <a:tc>
                  <a:txBody>
                    <a:bodyPr/>
                    <a:lstStyle/>
                    <a:p>
                      <a:pPr indent="0" algn="l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Translate Power</a:t>
                      </a: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4101351076"/>
                  </a:ext>
                </a:extLst>
              </a:tr>
              <a:tr h="290679">
                <a:tc>
                  <a:txBody>
                    <a:bodyPr/>
                    <a:lstStyle/>
                    <a:p>
                      <a:pPr indent="0" algn="l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Receive Power</a:t>
                      </a: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1844173436"/>
                  </a:ext>
                </a:extLst>
              </a:tr>
              <a:tr h="290679">
                <a:tc>
                  <a:txBody>
                    <a:bodyPr/>
                    <a:lstStyle/>
                    <a:p>
                      <a:pPr indent="0" algn="l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Recognize Signal</a:t>
                      </a: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2087724640"/>
                  </a:ext>
                </a:extLst>
              </a:tr>
              <a:tr h="290679">
                <a:tc>
                  <a:txBody>
                    <a:bodyPr/>
                    <a:lstStyle/>
                    <a:p>
                      <a:pPr indent="0" algn="l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Identify Signal</a:t>
                      </a: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3647064133"/>
                  </a:ext>
                </a:extLst>
              </a:tr>
              <a:tr h="290679">
                <a:tc>
                  <a:txBody>
                    <a:bodyPr/>
                    <a:lstStyle/>
                    <a:p>
                      <a:pPr indent="0" algn="l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Detect Signal</a:t>
                      </a: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1041765465"/>
                  </a:ext>
                </a:extLst>
              </a:tr>
              <a:tr h="290679">
                <a:tc>
                  <a:txBody>
                    <a:bodyPr/>
                    <a:lstStyle/>
                    <a:p>
                      <a:pPr indent="0" algn="l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Process Signal</a:t>
                      </a: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4240683650"/>
                  </a:ext>
                </a:extLst>
              </a:tr>
              <a:tr h="290679">
                <a:tc>
                  <a:txBody>
                    <a:bodyPr/>
                    <a:lstStyle/>
                    <a:p>
                      <a:pPr indent="0" algn="l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Output Power</a:t>
                      </a: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2435543416"/>
                  </a:ext>
                </a:extLst>
              </a:tr>
              <a:tr h="290679">
                <a:tc>
                  <a:txBody>
                    <a:bodyPr/>
                    <a:lstStyle/>
                    <a:p>
                      <a:pPr indent="0" algn="l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Stabilize</a:t>
                      </a: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4030063047"/>
                  </a:ext>
                </a:extLst>
              </a:tr>
              <a:tr h="373730">
                <a:tc>
                  <a:txBody>
                    <a:bodyPr/>
                    <a:lstStyle/>
                    <a:p>
                      <a:pPr indent="0" algn="l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Halt Mechanical Motion</a:t>
                      </a: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1368186895"/>
                  </a:ext>
                </a:extLst>
              </a:tr>
              <a:tr h="290679">
                <a:tc>
                  <a:txBody>
                    <a:bodyPr/>
                    <a:lstStyle/>
                    <a:p>
                      <a:pPr indent="0" algn="l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Level</a:t>
                      </a: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3629994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43278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99AA7E-CB20-4C77-8F4A-3C06B8F34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 Shapes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B4462-2FC3-4B5F-BABF-B2E83FA17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48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E4777B-26F0-48A5-A1D1-691D803CB8B3}"/>
              </a:ext>
            </a:extLst>
          </p:cNvPr>
          <p:cNvGrpSpPr/>
          <p:nvPr/>
        </p:nvGrpSpPr>
        <p:grpSpPr>
          <a:xfrm>
            <a:off x="602984" y="1449866"/>
            <a:ext cx="10321146" cy="4338886"/>
            <a:chOff x="602984" y="1670586"/>
            <a:chExt cx="10321146" cy="43388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26D4948-37C8-41FB-AAE7-E8E593D15E17}"/>
                </a:ext>
              </a:extLst>
            </p:cNvPr>
            <p:cNvSpPr/>
            <p:nvPr/>
          </p:nvSpPr>
          <p:spPr>
            <a:xfrm>
              <a:off x="606669" y="2606943"/>
              <a:ext cx="1676400" cy="4572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ysClr val="windowText" lastClr="000000"/>
                  </a:solidFill>
                  <a:latin typeface="Arial" panose="020B0604020202020204" pitchFamily="34" charset="0"/>
                </a:rPr>
                <a:t>Summary Box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B19C75B-F5BA-42A5-98FC-8098B5F0509D}"/>
                </a:ext>
              </a:extLst>
            </p:cNvPr>
            <p:cNvCxnSpPr/>
            <p:nvPr/>
          </p:nvCxnSpPr>
          <p:spPr>
            <a:xfrm>
              <a:off x="602984" y="36576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772325E-A2DD-4B3D-9EA2-ACF3869B2980}"/>
                </a:ext>
              </a:extLst>
            </p:cNvPr>
            <p:cNvSpPr/>
            <p:nvPr/>
          </p:nvSpPr>
          <p:spPr>
            <a:xfrm>
              <a:off x="602984" y="4438651"/>
              <a:ext cx="762000" cy="685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39255DE-7C1F-4F3B-BD5A-D83AAACC2730}"/>
                </a:ext>
              </a:extLst>
            </p:cNvPr>
            <p:cNvCxnSpPr/>
            <p:nvPr/>
          </p:nvCxnSpPr>
          <p:spPr>
            <a:xfrm>
              <a:off x="602984" y="41148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A3EAAC-E19B-4C87-83A2-2A1D2E6ACB20}"/>
                </a:ext>
              </a:extLst>
            </p:cNvPr>
            <p:cNvSpPr/>
            <p:nvPr/>
          </p:nvSpPr>
          <p:spPr>
            <a:xfrm>
              <a:off x="602984" y="1670586"/>
              <a:ext cx="685800" cy="6858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9F974E-80EE-4D7D-822C-C6B3DB671DD0}"/>
                </a:ext>
              </a:extLst>
            </p:cNvPr>
            <p:cNvSpPr/>
            <p:nvPr/>
          </p:nvSpPr>
          <p:spPr>
            <a:xfrm>
              <a:off x="602984" y="5323672"/>
              <a:ext cx="685800" cy="6858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F75824-1E9F-4AE7-BE90-3E777C4DE59D}"/>
                </a:ext>
              </a:extLst>
            </p:cNvPr>
            <p:cNvSpPr/>
            <p:nvPr/>
          </p:nvSpPr>
          <p:spPr>
            <a:xfrm>
              <a:off x="5257800" y="5258151"/>
              <a:ext cx="685800" cy="685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D7ACD1-261F-46E2-AD7C-B55443653F5A}"/>
                </a:ext>
              </a:extLst>
            </p:cNvPr>
            <p:cNvSpPr txBox="1"/>
            <p:nvPr/>
          </p:nvSpPr>
          <p:spPr>
            <a:xfrm>
              <a:off x="5257800" y="2606943"/>
              <a:ext cx="13521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latin typeface="Arial" panose="020B0604020202020204" pitchFamily="34" charset="0"/>
                </a:rPr>
                <a:t>Text box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BFD611-8B84-49E9-9AF7-600638FE30AE}"/>
                </a:ext>
              </a:extLst>
            </p:cNvPr>
            <p:cNvSpPr txBox="1"/>
            <p:nvPr/>
          </p:nvSpPr>
          <p:spPr>
            <a:xfrm>
              <a:off x="8839200" y="2606943"/>
              <a:ext cx="2084930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>
                  <a:latin typeface="Arial" panose="020B0604020202020204" pitchFamily="34" charset="0"/>
                </a:rPr>
                <a:t>Outlined</a:t>
              </a:r>
              <a:r>
                <a:rPr lang="en-US">
                  <a:latin typeface="Arial" panose="020B0604020202020204" pitchFamily="34" charset="0"/>
                </a:rPr>
                <a:t> Text Box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EC82D91-488E-4E1A-82B0-10ABA4B9E597}"/>
                </a:ext>
              </a:extLst>
            </p:cNvPr>
            <p:cNvCxnSpPr/>
            <p:nvPr/>
          </p:nvCxnSpPr>
          <p:spPr>
            <a:xfrm flipV="1">
              <a:off x="602984" y="3276600"/>
              <a:ext cx="914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2CE5654-6189-40ED-BD8C-C61235EAA5D9}"/>
                </a:ext>
              </a:extLst>
            </p:cNvPr>
            <p:cNvCxnSpPr/>
            <p:nvPr/>
          </p:nvCxnSpPr>
          <p:spPr>
            <a:xfrm>
              <a:off x="5257800" y="36108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9EFD6CF-E437-44EE-A616-A028A876DCC4}"/>
                </a:ext>
              </a:extLst>
            </p:cNvPr>
            <p:cNvSpPr/>
            <p:nvPr/>
          </p:nvSpPr>
          <p:spPr>
            <a:xfrm>
              <a:off x="5257800" y="4391880"/>
              <a:ext cx="762000" cy="685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0CF3755-3CA6-4320-BE01-4069C77CA0C5}"/>
                </a:ext>
              </a:extLst>
            </p:cNvPr>
            <p:cNvCxnSpPr/>
            <p:nvPr/>
          </p:nvCxnSpPr>
          <p:spPr>
            <a:xfrm>
              <a:off x="5257800" y="40680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D64251-44F2-4F31-BBFE-D35D792AC405}"/>
                </a:ext>
              </a:extLst>
            </p:cNvPr>
            <p:cNvCxnSpPr/>
            <p:nvPr/>
          </p:nvCxnSpPr>
          <p:spPr>
            <a:xfrm flipV="1">
              <a:off x="5257800" y="3229829"/>
              <a:ext cx="9144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8E697-72CF-49D4-B59F-9B815737F65C}"/>
                </a:ext>
              </a:extLst>
            </p:cNvPr>
            <p:cNvSpPr/>
            <p:nvPr/>
          </p:nvSpPr>
          <p:spPr>
            <a:xfrm>
              <a:off x="8839200" y="5279738"/>
              <a:ext cx="685800" cy="6858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0CD504C-28ED-488B-8C7A-A21B82370428}"/>
                </a:ext>
              </a:extLst>
            </p:cNvPr>
            <p:cNvCxnSpPr/>
            <p:nvPr/>
          </p:nvCxnSpPr>
          <p:spPr>
            <a:xfrm>
              <a:off x="8839200" y="36324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F16AAAD-A5C6-4366-A860-DF326E7AC0A9}"/>
                </a:ext>
              </a:extLst>
            </p:cNvPr>
            <p:cNvSpPr/>
            <p:nvPr/>
          </p:nvSpPr>
          <p:spPr>
            <a:xfrm>
              <a:off x="8839200" y="4413467"/>
              <a:ext cx="762000" cy="68580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64BBFEC-5450-477C-AEA9-B16DFD4BF4AD}"/>
                </a:ext>
              </a:extLst>
            </p:cNvPr>
            <p:cNvCxnSpPr/>
            <p:nvPr/>
          </p:nvCxnSpPr>
          <p:spPr>
            <a:xfrm>
              <a:off x="8839200" y="40896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FE2FB0-EA66-474C-9B1F-3C03B1587AE3}"/>
                </a:ext>
              </a:extLst>
            </p:cNvPr>
            <p:cNvCxnSpPr/>
            <p:nvPr/>
          </p:nvCxnSpPr>
          <p:spPr>
            <a:xfrm flipV="1">
              <a:off x="8839200" y="3251416"/>
              <a:ext cx="914400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70243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8ADFE8-C13D-40A5-BD5F-0F1A16CFF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Approved Logos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8E16D-4AD1-44B8-9681-5418B40F7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EA222A-970D-49DE-8905-5690FCFEDCF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7DFDB3-07A6-49E5-A2D7-E0C64FD48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89" y="1513727"/>
            <a:ext cx="2636515" cy="2952658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3885E9-F710-4001-8722-B7BF26FD7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533" y="3529950"/>
            <a:ext cx="4936265" cy="7666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2C108-FE91-4B99-9B3D-DD29356F3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83" b="98077" l="3394" r="99095">
                        <a14:foregroundMark x1="24410" y1="8781" x2="29412" y2="9135"/>
                        <a14:foregroundMark x1="28054" y1="4327" x2="27376" y2="4327"/>
                        <a14:foregroundMark x1="85520" y1="35096" x2="67421" y2="19471"/>
                        <a14:foregroundMark x1="67195" y1="25721" x2="66063" y2="27163"/>
                        <a14:foregroundMark x1="66516" y1="29327" x2="66516" y2="29327"/>
                        <a14:foregroundMark x1="61086" y1="13462" x2="61086" y2="13462"/>
                        <a14:foregroundMark x1="65837" y1="10096" x2="66968" y2="9615"/>
                        <a14:foregroundMark x1="69231" y1="8894" x2="78281" y2="9856"/>
                        <a14:foregroundMark x1="71493" y1="6731" x2="90045" y2="5288"/>
                        <a14:foregroundMark x1="80090" y1="8654" x2="93665" y2="18510"/>
                        <a14:foregroundMark x1="93665" y1="18510" x2="91176" y2="36779"/>
                        <a14:foregroundMark x1="91176" y1="36779" x2="74021" y2="45665"/>
                        <a14:foregroundMark x1="72267" y1="45486" x2="59634" y2="35068"/>
                        <a14:foregroundMark x1="58596" y1="31604" x2="65385" y2="11058"/>
                        <a14:foregroundMark x1="83032" y1="8654" x2="86652" y2="13221"/>
                        <a14:foregroundMark x1="78733" y1="16346" x2="79186" y2="16827"/>
                        <a14:foregroundMark x1="85520" y1="8173" x2="95475" y2="22596"/>
                        <a14:foregroundMark x1="95475" y1="22596" x2="94118" y2="36538"/>
                        <a14:foregroundMark x1="58824" y1="30769" x2="60860" y2="18029"/>
                        <a14:foregroundMark x1="59955" y1="10096" x2="61086" y2="9615"/>
                        <a14:foregroundMark x1="61765" y1="8413" x2="77149" y2="2644"/>
                        <a14:foregroundMark x1="77149" y1="2644" x2="82805" y2="4087"/>
                        <a14:foregroundMark x1="88235" y1="6971" x2="97511" y2="21635"/>
                        <a14:foregroundMark x1="97511" y1="21635" x2="97964" y2="26442"/>
                        <a14:foregroundMark x1="97738" y1="24519" x2="94796" y2="40385"/>
                        <a14:foregroundMark x1="56561" y1="18269" x2="56874" y2="30722"/>
                        <a14:foregroundMark x1="57149" y1="36438" x2="66331" y2="45987"/>
                        <a14:foregroundMark x1="79277" y1="49281" x2="85068" y2="49760"/>
                        <a14:foregroundMark x1="85068" y1="49760" x2="92081" y2="43269"/>
                        <a14:foregroundMark x1="54525" y1="21635" x2="54525" y2="21635"/>
                        <a14:foregroundMark x1="54525" y1="21635" x2="54525" y2="21635"/>
                        <a14:foregroundMark x1="54072" y1="23558" x2="54072" y2="23558"/>
                        <a14:foregroundMark x1="54072" y1="23558" x2="54072" y2="23558"/>
                        <a14:foregroundMark x1="77828" y1="26683" x2="77828" y2="26683"/>
                        <a14:foregroundMark x1="77828" y1="26683" x2="77828" y2="26683"/>
                        <a14:foregroundMark x1="82353" y1="21875" x2="82353" y2="21875"/>
                        <a14:foregroundMark x1="82353" y1="21875" x2="82353" y2="21875"/>
                        <a14:foregroundMark x1="84163" y1="20913" x2="84163" y2="20913"/>
                        <a14:foregroundMark x1="84163" y1="20913" x2="84163" y2="20913"/>
                        <a14:foregroundMark x1="84163" y1="20913" x2="84163" y2="20913"/>
                        <a14:foregroundMark x1="84163" y1="20913" x2="84163" y2="20913"/>
                        <a14:foregroundMark x1="76244" y1="35817" x2="79638" y2="24519"/>
                        <a14:foregroundMark x1="68326" y1="16587" x2="77376" y2="20433"/>
                        <a14:foregroundMark x1="68778" y1="16587" x2="85747" y2="17788"/>
                        <a14:foregroundMark x1="85747" y1="17788" x2="85973" y2="18269"/>
                        <a14:foregroundMark x1="85973" y1="19471" x2="85294" y2="32933"/>
                        <a14:foregroundMark x1="76244" y1="37019" x2="67195" y2="31250"/>
                        <a14:foregroundMark x1="54072" y1="26442" x2="54072" y2="26442"/>
                        <a14:foregroundMark x1="4299" y1="65625" x2="4299" y2="65625"/>
                        <a14:foregroundMark x1="4299" y1="65625" x2="4299" y2="65625"/>
                        <a14:foregroundMark x1="9276" y1="67308" x2="9276" y2="67308"/>
                        <a14:foregroundMark x1="9276" y1="67308" x2="9276" y2="67308"/>
                        <a14:foregroundMark x1="8145" y1="60337" x2="8145" y2="60337"/>
                        <a14:foregroundMark x1="8145" y1="60337" x2="8145" y2="60337"/>
                        <a14:foregroundMark x1="19005" y1="67308" x2="19005" y2="67308"/>
                        <a14:foregroundMark x1="19005" y1="67308" x2="19005" y2="67308"/>
                        <a14:foregroundMark x1="17647" y1="62260" x2="17647" y2="62260"/>
                        <a14:foregroundMark x1="17647" y1="62260" x2="17647" y2="62260"/>
                        <a14:foregroundMark x1="21719" y1="74038" x2="21719" y2="74038"/>
                        <a14:foregroundMark x1="21719" y1="74038" x2="21719" y2="74038"/>
                        <a14:foregroundMark x1="13575" y1="70192" x2="13575" y2="70192"/>
                        <a14:foregroundMark x1="13575" y1="70192" x2="13575" y2="70192"/>
                        <a14:foregroundMark x1="30543" y1="68029" x2="30543" y2="68029"/>
                        <a14:foregroundMark x1="30543" y1="68029" x2="30543" y2="68029"/>
                        <a14:foregroundMark x1="27828" y1="63942" x2="27828" y2="63942"/>
                        <a14:foregroundMark x1="27828" y1="63942" x2="27828" y2="63942"/>
                        <a14:foregroundMark x1="26471" y1="69712" x2="26471" y2="69712"/>
                        <a14:foregroundMark x1="26471" y1="69712" x2="26471" y2="69712"/>
                        <a14:foregroundMark x1="32127" y1="71875" x2="32127" y2="71875"/>
                        <a14:foregroundMark x1="32127" y1="71875" x2="32127" y2="71875"/>
                        <a14:foregroundMark x1="38462" y1="62260" x2="38462" y2="62260"/>
                        <a14:foregroundMark x1="38462" y1="62260" x2="38462" y2="62260"/>
                        <a14:foregroundMark x1="35747" y1="67308" x2="35747" y2="67308"/>
                        <a14:foregroundMark x1="35747" y1="67308" x2="35747" y2="67308"/>
                        <a14:foregroundMark x1="34615" y1="69471" x2="34615" y2="69471"/>
                        <a14:foregroundMark x1="34615" y1="69471" x2="34615" y2="69471"/>
                        <a14:foregroundMark x1="44796" y1="61779" x2="44796" y2="61779"/>
                        <a14:foregroundMark x1="44796" y1="61779" x2="44796" y2="61779"/>
                        <a14:foregroundMark x1="46606" y1="61058" x2="46606" y2="61058"/>
                        <a14:foregroundMark x1="46606" y1="61058" x2="46606" y2="61058"/>
                        <a14:foregroundMark x1="45023" y1="67788" x2="45023" y2="67788"/>
                        <a14:foregroundMark x1="45023" y1="67788" x2="45023" y2="67788"/>
                        <a14:foregroundMark x1="55204" y1="60337" x2="55204" y2="60337"/>
                        <a14:foregroundMark x1="55204" y1="60337" x2="55204" y2="60337"/>
                        <a14:foregroundMark x1="60860" y1="68510" x2="60860" y2="68510"/>
                        <a14:foregroundMark x1="60860" y1="68510" x2="60860" y2="68510"/>
                        <a14:foregroundMark x1="66742" y1="61058" x2="66742" y2="61058"/>
                        <a14:foregroundMark x1="66742" y1="61058" x2="66742" y2="61058"/>
                        <a14:foregroundMark x1="73529" y1="61058" x2="73529" y2="61058"/>
                        <a14:foregroundMark x1="73529" y1="61058" x2="73529" y2="61058"/>
                        <a14:foregroundMark x1="71946" y1="60817" x2="71946" y2="60817"/>
                        <a14:foregroundMark x1="66516" y1="68990" x2="66516" y2="68990"/>
                        <a14:foregroundMark x1="83032" y1="60337" x2="83032" y2="60337"/>
                        <a14:foregroundMark x1="76697" y1="72356" x2="76697" y2="72356"/>
                        <a14:foregroundMark x1="79412" y1="65865" x2="79412" y2="65865"/>
                        <a14:foregroundMark x1="81222" y1="59856" x2="81222" y2="59856"/>
                        <a14:foregroundMark x1="87104" y1="60577" x2="87104" y2="60577"/>
                        <a14:foregroundMark x1="89593" y1="60096" x2="89593" y2="60096"/>
                        <a14:foregroundMark x1="96154" y1="60337" x2="96154" y2="60337"/>
                        <a14:foregroundMark x1="99095" y1="60577" x2="99095" y2="60577"/>
                        <a14:foregroundMark x1="92534" y1="74279" x2="92534" y2="74279"/>
                        <a14:foregroundMark x1="97285" y1="63942" x2="97285" y2="63942"/>
                        <a14:foregroundMark x1="97285" y1="68510" x2="97285" y2="68510"/>
                        <a14:foregroundMark x1="10407" y1="80529" x2="10407" y2="80529"/>
                        <a14:foregroundMark x1="4299" y1="80048" x2="4299" y2="80048"/>
                        <a14:foregroundMark x1="4072" y1="92308" x2="4072" y2="92308"/>
                        <a14:foregroundMark x1="4072" y1="92308" x2="4072" y2="92308"/>
                        <a14:foregroundMark x1="12217" y1="92548" x2="12217" y2="92548"/>
                        <a14:foregroundMark x1="15837" y1="86058" x2="15837" y2="86058"/>
                        <a14:foregroundMark x1="21267" y1="86538" x2="21267" y2="86538"/>
                        <a14:foregroundMark x1="33484" y1="86538" x2="33484" y2="86538"/>
                        <a14:foregroundMark x1="26244" y1="87740" x2="26244" y2="87740"/>
                        <a14:foregroundMark x1="26244" y1="93750" x2="26244" y2="93750"/>
                        <a14:foregroundMark x1="26244" y1="92788" x2="26244" y2="92788"/>
                        <a14:foregroundMark x1="31222" y1="94231" x2="31222" y2="94231"/>
                        <a14:foregroundMark x1="32353" y1="94712" x2="32353" y2="94712"/>
                        <a14:foregroundMark x1="25792" y1="97596" x2="25792" y2="97596"/>
                        <a14:foregroundMark x1="36199" y1="81731" x2="36199" y2="81731"/>
                        <a14:foregroundMark x1="36652" y1="88942" x2="36652" y2="88942"/>
                        <a14:foregroundMark x1="36652" y1="88942" x2="36652" y2="88942"/>
                        <a14:foregroundMark x1="42308" y1="86058" x2="42308" y2="86058"/>
                        <a14:foregroundMark x1="47964" y1="87019" x2="47964" y2="87019"/>
                        <a14:foregroundMark x1="51810" y1="89904" x2="51810" y2="89904"/>
                        <a14:foregroundMark x1="56335" y1="93750" x2="56335" y2="93750"/>
                        <a14:foregroundMark x1="59729" y1="90385" x2="59729" y2="90385"/>
                        <a14:foregroundMark x1="68778" y1="86058" x2="68778" y2="86058"/>
                        <a14:foregroundMark x1="72398" y1="86058" x2="72398" y2="86058"/>
                        <a14:foregroundMark x1="75792" y1="81010" x2="75792" y2="81010"/>
                        <a14:foregroundMark x1="75792" y1="86538" x2="75792" y2="86538"/>
                        <a14:foregroundMark x1="81448" y1="86298" x2="81448" y2="86298"/>
                        <a14:foregroundMark x1="87330" y1="87260" x2="87330" y2="87260"/>
                        <a14:foregroundMark x1="91855" y1="87740" x2="91855" y2="87740"/>
                        <a14:foregroundMark x1="96606" y1="87260" x2="96606" y2="87260"/>
                        <a14:foregroundMark x1="92081" y1="94231" x2="92081" y2="94231"/>
                        <a14:foregroundMark x1="93439" y1="94471" x2="93439" y2="94471"/>
                        <a14:foregroundMark x1="97964" y1="98077" x2="97964" y2="98077"/>
                        <a14:foregroundMark x1="95928" y1="94231" x2="95928" y2="94231"/>
                        <a14:foregroundMark x1="97285" y1="88221" x2="97285" y2="88221"/>
                        <a14:foregroundMark x1="15158" y1="18750" x2="15158" y2="18750"/>
                        <a14:foregroundMark x1="18100" y1="20192" x2="18100" y2="20192"/>
                        <a14:foregroundMark x1="18100" y1="20192" x2="18100" y2="20192"/>
                        <a14:foregroundMark x1="14027" y1="16827" x2="23982" y2="23317"/>
                        <a14:foregroundMark x1="34163" y1="30529" x2="20362" y2="28606"/>
                        <a14:foregroundMark x1="28959" y1="27163" x2="28959" y2="27163"/>
                        <a14:foregroundMark x1="28959" y1="27163" x2="28959" y2="27163"/>
                        <a14:foregroundMark x1="28733" y1="27163" x2="28733" y2="27163"/>
                        <a14:foregroundMark x1="28733" y1="26923" x2="28733" y2="26923"/>
                        <a14:foregroundMark x1="21719" y1="25481" x2="21719" y2="25481"/>
                        <a14:foregroundMark x1="21719" y1="25481" x2="21719" y2="25481"/>
                        <a14:foregroundMark x1="9955" y1="15865" x2="28733" y2="11538"/>
                        <a14:foregroundMark x1="28733" y1="11538" x2="39140" y2="27404"/>
                        <a14:foregroundMark x1="39140" y1="27404" x2="29412" y2="42067"/>
                        <a14:foregroundMark x1="29412" y1="42067" x2="15158" y2="33413"/>
                        <a14:foregroundMark x1="15158" y1="33413" x2="11086" y2="16346"/>
                        <a14:foregroundMark x1="11086" y1="16346" x2="11086" y2="15625"/>
                        <a14:foregroundMark x1="23756" y1="45433" x2="8824" y2="29808"/>
                        <a14:foregroundMark x1="8824" y1="29808" x2="16063" y2="12740"/>
                        <a14:foregroundMark x1="16063" y1="12740" x2="33258" y2="11538"/>
                        <a14:foregroundMark x1="33258" y1="11538" x2="38688" y2="28846"/>
                        <a14:foregroundMark x1="38688" y1="28846" x2="27602" y2="43269"/>
                        <a14:foregroundMark x1="27602" y1="43269" x2="22851" y2="44712"/>
                        <a14:foregroundMark x1="35068" y1="40144" x2="35068" y2="40144"/>
                        <a14:foregroundMark x1="35068" y1="40144" x2="35068" y2="40144"/>
                        <a14:foregroundMark x1="35068" y1="40144" x2="35068" y2="40144"/>
                        <a14:foregroundMark x1="35068" y1="40144" x2="35068" y2="40144"/>
                        <a14:foregroundMark x1="35068" y1="46154" x2="35068" y2="46154"/>
                        <a14:foregroundMark x1="36425" y1="46394" x2="36425" y2="46394"/>
                        <a14:foregroundMark x1="36425" y1="46394" x2="36425" y2="46394"/>
                        <a14:foregroundMark x1="39140" y1="43510" x2="39140" y2="43510"/>
                        <a14:foregroundMark x1="40045" y1="43029" x2="40045" y2="43029"/>
                        <a14:foregroundMark x1="40045" y1="43029" x2="47059" y2="26683"/>
                        <a14:foregroundMark x1="47059" y1="26683" x2="39819" y2="11058"/>
                        <a14:foregroundMark x1="39819" y1="11058" x2="23077" y2="4087"/>
                        <a14:foregroundMark x1="23077" y1="4087" x2="7919" y2="11538"/>
                        <a14:foregroundMark x1="7919" y1="11538" x2="3846" y2="29567"/>
                        <a14:foregroundMark x1="3846" y1="29567" x2="12670" y2="45433"/>
                        <a14:foregroundMark x1="12670" y1="45433" x2="29412" y2="49519"/>
                        <a14:foregroundMark x1="29412" y1="49519" x2="36652" y2="47115"/>
                        <a14:foregroundMark x1="42081" y1="25721" x2="42081" y2="25721"/>
                        <a14:foregroundMark x1="42081" y1="25721" x2="42081" y2="25721"/>
                        <a14:foregroundMark x1="8145" y1="26442" x2="8145" y2="26442"/>
                        <a14:foregroundMark x1="8145" y1="26442" x2="8145" y2="26442"/>
                        <a14:foregroundMark x1="9729" y1="28606" x2="9729" y2="28606"/>
                        <a14:foregroundMark x1="9729" y1="28606" x2="9729" y2="28606"/>
                        <a14:foregroundMark x1="9276" y1="28606" x2="24434" y2="35817"/>
                        <a14:foregroundMark x1="24434" y1="35817" x2="23303" y2="14663"/>
                        <a14:foregroundMark x1="23303" y1="14663" x2="30543" y2="22837"/>
                        <a14:foregroundMark x1="28281" y1="38702" x2="23982" y2="37740"/>
                        <a14:foregroundMark x1="26923" y1="37740" x2="26923" y2="37740"/>
                        <a14:foregroundMark x1="27376" y1="37019" x2="27376" y2="37019"/>
                        <a14:foregroundMark x1="23303" y1="24038" x2="24661" y2="25962"/>
                        <a14:foregroundMark x1="5882" y1="26923" x2="9276" y2="23317"/>
                        <a14:foregroundMark x1="9502" y1="27163" x2="9502" y2="27163"/>
                        <a14:foregroundMark x1="3394" y1="23317" x2="3394" y2="23317"/>
                        <a14:foregroundMark x1="3394" y1="23317" x2="3394" y2="23317"/>
                        <a14:foregroundMark x1="4525" y1="18029" x2="4525" y2="18029"/>
                        <a14:foregroundMark x1="39593" y1="16346" x2="41855" y2="23558"/>
                        <a14:foregroundMark x1="41176" y1="21394" x2="41176" y2="21154"/>
                        <a14:foregroundMark x1="40724" y1="11058" x2="40724" y2="11058"/>
                        <a14:foregroundMark x1="40724" y1="11058" x2="40724" y2="11058"/>
                        <a14:foregroundMark x1="40045" y1="32933" x2="27149" y2="44952"/>
                        <a14:foregroundMark x1="27149" y1="44952" x2="27149" y2="44952"/>
                        <a14:foregroundMark x1="20136" y1="42788" x2="8597" y2="30288"/>
                        <a14:foregroundMark x1="8597" y1="30288" x2="9276" y2="24519"/>
                        <a14:foregroundMark x1="9276" y1="26923" x2="8824" y2="26683"/>
                        <a14:foregroundMark x1="28054" y1="37260" x2="26697" y2="37019"/>
                        <a14:foregroundMark x1="11538" y1="29327" x2="9955" y2="26442"/>
                        <a14:foregroundMark x1="98643" y1="25481" x2="98643" y2="25481"/>
                        <a14:foregroundMark x1="11086" y1="28125" x2="9276" y2="25962"/>
                        <a14:foregroundMark x1="54299" y1="25000" x2="55430" y2="29327"/>
                        <a14:foregroundMark x1="55430" y1="32452" x2="55430" y2="32452"/>
                        <a14:foregroundMark x1="55430" y1="32452" x2="55430" y2="32452"/>
                        <a14:foregroundMark x1="54525" y1="32212" x2="54525" y2="32212"/>
                        <a14:foregroundMark x1="54525" y1="32212" x2="54525" y2="32212"/>
                        <a14:foregroundMark x1="54525" y1="32212" x2="54525" y2="32212"/>
                        <a14:foregroundMark x1="54525" y1="32212" x2="54525" y2="32212"/>
                        <a14:foregroundMark x1="54299" y1="28846" x2="64706" y2="43029"/>
                        <a14:foregroundMark x1="64706" y1="43029" x2="67195" y2="43750"/>
                        <a14:foregroundMark x1="80090" y1="49760" x2="80090" y2="49760"/>
                        <a14:foregroundMark x1="78959" y1="49519" x2="78959" y2="49519"/>
                        <a14:foregroundMark x1="78959" y1="49519" x2="78959" y2="49519"/>
                        <a14:foregroundMark x1="78054" y1="49519" x2="78054" y2="49519"/>
                        <a14:foregroundMark x1="78054" y1="49519" x2="78054" y2="49519"/>
                        <a14:foregroundMark x1="80769" y1="49038" x2="67195" y2="46875"/>
                        <a14:foregroundMark x1="76923" y1="50000" x2="76923" y2="50000"/>
                        <a14:foregroundMark x1="76923" y1="50000" x2="76923" y2="50000"/>
                        <a14:foregroundMark x1="67873" y1="48558" x2="67873" y2="48558"/>
                        <a14:foregroundMark x1="67873" y1="48558" x2="67873" y2="48558"/>
                        <a14:foregroundMark x1="61538" y1="43990" x2="61538" y2="43990"/>
                        <a14:foregroundMark x1="67647" y1="48317" x2="67647" y2="48317"/>
                        <a14:foregroundMark x1="76697" y1="2404" x2="76697" y2="2404"/>
                        <a14:foregroundMark x1="76697" y1="1923" x2="76697" y2="1923"/>
                        <a14:foregroundMark x1="98416" y1="20433" x2="98416" y2="20433"/>
                        <a14:foregroundMark x1="99095" y1="24760" x2="99095" y2="24760"/>
                        <a14:foregroundMark x1="76018" y1="50962" x2="76018" y2="50962"/>
                        <a14:backgroundMark x1="29186" y1="87260" x2="29186" y2="87260"/>
                        <a14:backgroundMark x1="16290" y1="65625" x2="16290" y2="65625"/>
                        <a14:backgroundMark x1="54751" y1="86538" x2="54751" y2="86538"/>
                        <a14:backgroundMark x1="64027" y1="86538" x2="64027" y2="86538"/>
                        <a14:backgroundMark x1="95023" y1="87019" x2="95023" y2="87019"/>
                        <a14:backgroundMark x1="98869" y1="98798" x2="98869" y2="98798"/>
                        <a14:backgroundMark x1="97738" y1="89663" x2="97738" y2="89663"/>
                        <a14:backgroundMark x1="96606" y1="96635" x2="96606" y2="96635"/>
                        <a14:backgroundMark x1="1517" y1="18029" x2="0" y2="16346"/>
                        <a14:backgroundMark x1="2299" y1="18897" x2="1517" y2="18029"/>
                        <a14:backgroundMark x1="9618" y1="27017" x2="9100" y2="26442"/>
                        <a14:backgroundMark x1="25792" y1="721" x2="25792" y2="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38" y="1725622"/>
            <a:ext cx="2912061" cy="2740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ADF13B-8848-4F5B-9848-140569C786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661" y="1621520"/>
            <a:ext cx="4909101" cy="113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37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5EB72-C9DF-49C1-8AF1-1B2FC26E6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B3D91"/>
                </a:solidFill>
                <a:latin typeface="Arial"/>
                <a:cs typeface="Arial"/>
              </a:rPr>
              <a:t>Project Scope</a:t>
            </a:r>
            <a:endParaRPr lang="en-US" dirty="0">
              <a:solidFill>
                <a:srgbClr val="0B3D9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36DCAB-1101-4002-9E41-C3795D93D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7199959-7ECD-4FBA-9610-D8424FC6DC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Presented by:</a:t>
            </a:r>
            <a:r>
              <a:rPr lang="en-US">
                <a:latin typeface="Arial"/>
                <a:cs typeface="Arial"/>
              </a:rPr>
              <a:t> Stephen Brown</a:t>
            </a:r>
            <a:r>
              <a:rPr lang="en-US" dirty="0">
                <a:latin typeface="Arial"/>
                <a:cs typeface="Arial"/>
              </a:rPr>
              <a:t> </a:t>
            </a:r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Users">
            <a:extLst>
              <a:ext uri="{FF2B5EF4-FFF2-40B4-BE49-F238E27FC236}">
                <a16:creationId xmlns:a16="http://schemas.microsoft.com/office/drawing/2014/main" id="{023E9F91-2D82-40E4-AB16-D7DD09BE5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7808" y="707866"/>
            <a:ext cx="640080" cy="640080"/>
          </a:xfrm>
          <a:prstGeom prst="rect">
            <a:avLst/>
          </a:prstGeom>
        </p:spPr>
      </p:pic>
      <p:pic>
        <p:nvPicPr>
          <p:cNvPr id="5" name="Graphic 4" descr="Rocket">
            <a:extLst>
              <a:ext uri="{FF2B5EF4-FFF2-40B4-BE49-F238E27FC236}">
                <a16:creationId xmlns:a16="http://schemas.microsoft.com/office/drawing/2014/main" id="{08AE66F5-045C-443F-8891-3C01FBB64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17808" y="76523"/>
            <a:ext cx="640080" cy="640080"/>
          </a:xfrm>
          <a:prstGeom prst="rect">
            <a:avLst/>
          </a:prstGeom>
        </p:spPr>
      </p:pic>
      <p:pic>
        <p:nvPicPr>
          <p:cNvPr id="20" name="Graphic 19" descr="Telescope">
            <a:extLst>
              <a:ext uri="{FF2B5EF4-FFF2-40B4-BE49-F238E27FC236}">
                <a16:creationId xmlns:a16="http://schemas.microsoft.com/office/drawing/2014/main" id="{AF330E53-4316-4F5D-A4ED-F4409AF504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17808" y="1404234"/>
            <a:ext cx="640080" cy="640080"/>
          </a:xfrm>
          <a:prstGeom prst="rect">
            <a:avLst/>
          </a:prstGeom>
        </p:spPr>
      </p:pic>
      <p:pic>
        <p:nvPicPr>
          <p:cNvPr id="24" name="Graphic 23" descr="Books">
            <a:extLst>
              <a:ext uri="{FF2B5EF4-FFF2-40B4-BE49-F238E27FC236}">
                <a16:creationId xmlns:a16="http://schemas.microsoft.com/office/drawing/2014/main" id="{983C57E4-D288-4560-86E7-2EC931772E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17808" y="2100602"/>
            <a:ext cx="640080" cy="640080"/>
          </a:xfrm>
          <a:prstGeom prst="rect">
            <a:avLst/>
          </a:prstGeom>
        </p:spPr>
      </p:pic>
      <p:pic>
        <p:nvPicPr>
          <p:cNvPr id="26" name="Graphic 25" descr="Clipboard Checked">
            <a:extLst>
              <a:ext uri="{FF2B5EF4-FFF2-40B4-BE49-F238E27FC236}">
                <a16:creationId xmlns:a16="http://schemas.microsoft.com/office/drawing/2014/main" id="{02C24C2A-40E3-4C33-9636-0BDEEE816E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17808" y="2796970"/>
            <a:ext cx="640080" cy="640080"/>
          </a:xfrm>
          <a:prstGeom prst="rect">
            <a:avLst/>
          </a:prstGeom>
        </p:spPr>
      </p:pic>
      <p:pic>
        <p:nvPicPr>
          <p:cNvPr id="28" name="Graphic 27" descr="Flowchart">
            <a:extLst>
              <a:ext uri="{FF2B5EF4-FFF2-40B4-BE49-F238E27FC236}">
                <a16:creationId xmlns:a16="http://schemas.microsoft.com/office/drawing/2014/main" id="{0733E2BB-3912-459C-9071-4F0187B2F5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417808" y="3493338"/>
            <a:ext cx="640080" cy="640080"/>
          </a:xfrm>
          <a:prstGeom prst="rect">
            <a:avLst/>
          </a:prstGeom>
        </p:spPr>
      </p:pic>
      <p:pic>
        <p:nvPicPr>
          <p:cNvPr id="30" name="Graphic 29" descr="Future">
            <a:extLst>
              <a:ext uri="{FF2B5EF4-FFF2-40B4-BE49-F238E27FC236}">
                <a16:creationId xmlns:a16="http://schemas.microsoft.com/office/drawing/2014/main" id="{67E35644-2408-4773-97FA-11AAE5E0B8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417808" y="4189706"/>
            <a:ext cx="640080" cy="640080"/>
          </a:xfrm>
          <a:prstGeom prst="rect">
            <a:avLst/>
          </a:prstGeom>
        </p:spPr>
      </p:pic>
      <p:pic>
        <p:nvPicPr>
          <p:cNvPr id="32" name="Graphic 31" descr="Question Mark">
            <a:extLst>
              <a:ext uri="{FF2B5EF4-FFF2-40B4-BE49-F238E27FC236}">
                <a16:creationId xmlns:a16="http://schemas.microsoft.com/office/drawing/2014/main" id="{3922A030-4099-484D-AB48-4319FEF49C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417808" y="4886074"/>
            <a:ext cx="640080" cy="640080"/>
          </a:xfrm>
          <a:prstGeom prst="rect">
            <a:avLst/>
          </a:prstGeom>
        </p:spPr>
      </p:pic>
      <p:sp>
        <p:nvSpPr>
          <p:cNvPr id="34" name="Rectangle 33">
            <a:hlinkClick r:id="rId18" action="ppaction://hlinksldjump"/>
            <a:extLst>
              <a:ext uri="{FF2B5EF4-FFF2-40B4-BE49-F238E27FC236}">
                <a16:creationId xmlns:a16="http://schemas.microsoft.com/office/drawing/2014/main" id="{E04EE2A9-1989-4995-9B3C-7D0ED4146257}"/>
              </a:ext>
            </a:extLst>
          </p:cNvPr>
          <p:cNvSpPr/>
          <p:nvPr/>
        </p:nvSpPr>
        <p:spPr>
          <a:xfrm>
            <a:off x="11417808" y="7652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6" name="Rectangle 35">
            <a:hlinkClick r:id="rId19" action="ppaction://hlinksldjump"/>
            <a:extLst>
              <a:ext uri="{FF2B5EF4-FFF2-40B4-BE49-F238E27FC236}">
                <a16:creationId xmlns:a16="http://schemas.microsoft.com/office/drawing/2014/main" id="{F675308C-0F0A-4BBC-9570-D84F6A75B6B7}"/>
              </a:ext>
            </a:extLst>
          </p:cNvPr>
          <p:cNvSpPr/>
          <p:nvPr/>
        </p:nvSpPr>
        <p:spPr>
          <a:xfrm>
            <a:off x="11417808" y="72727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8" name="Rectangle 37">
            <a:hlinkClick r:id="rId20" action="ppaction://hlinksldjump"/>
            <a:extLst>
              <a:ext uri="{FF2B5EF4-FFF2-40B4-BE49-F238E27FC236}">
                <a16:creationId xmlns:a16="http://schemas.microsoft.com/office/drawing/2014/main" id="{B2BF17E9-AB5F-490B-9D3F-F09D90EF465B}"/>
              </a:ext>
            </a:extLst>
          </p:cNvPr>
          <p:cNvSpPr/>
          <p:nvPr/>
        </p:nvSpPr>
        <p:spPr>
          <a:xfrm>
            <a:off x="11417808" y="1382980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0" name="Rectangle 39">
            <a:hlinkClick r:id="rId21" action="ppaction://hlinksldjump"/>
            <a:extLst>
              <a:ext uri="{FF2B5EF4-FFF2-40B4-BE49-F238E27FC236}">
                <a16:creationId xmlns:a16="http://schemas.microsoft.com/office/drawing/2014/main" id="{A1B1C4D9-0BE3-4870-9F62-B18E1F586D4C}"/>
              </a:ext>
            </a:extLst>
          </p:cNvPr>
          <p:cNvSpPr/>
          <p:nvPr/>
        </p:nvSpPr>
        <p:spPr>
          <a:xfrm>
            <a:off x="11417808" y="2091865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2" name="Rectangle 41">
            <a:hlinkClick r:id="rId22" action="ppaction://hlinksldjump"/>
            <a:extLst>
              <a:ext uri="{FF2B5EF4-FFF2-40B4-BE49-F238E27FC236}">
                <a16:creationId xmlns:a16="http://schemas.microsoft.com/office/drawing/2014/main" id="{86BCDAB9-BC11-4BA6-BFB8-96C9362FA7D2}"/>
              </a:ext>
            </a:extLst>
          </p:cNvPr>
          <p:cNvSpPr/>
          <p:nvPr/>
        </p:nvSpPr>
        <p:spPr>
          <a:xfrm>
            <a:off x="11417808" y="2808148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4" name="Rectangle 43">
            <a:hlinkClick r:id="rId23" action="ppaction://hlinksldjump"/>
            <a:extLst>
              <a:ext uri="{FF2B5EF4-FFF2-40B4-BE49-F238E27FC236}">
                <a16:creationId xmlns:a16="http://schemas.microsoft.com/office/drawing/2014/main" id="{F5007CDB-840A-4576-95DA-0941F866FFC3}"/>
              </a:ext>
            </a:extLst>
          </p:cNvPr>
          <p:cNvSpPr/>
          <p:nvPr/>
        </p:nvSpPr>
        <p:spPr>
          <a:xfrm>
            <a:off x="11417808" y="3504516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6" name="Rectangle 45">
            <a:hlinkClick r:id="rId24" action="ppaction://hlinksldjump"/>
            <a:extLst>
              <a:ext uri="{FF2B5EF4-FFF2-40B4-BE49-F238E27FC236}">
                <a16:creationId xmlns:a16="http://schemas.microsoft.com/office/drawing/2014/main" id="{1180B70E-4A89-4031-AADA-CC49413939FD}"/>
              </a:ext>
            </a:extLst>
          </p:cNvPr>
          <p:cNvSpPr/>
          <p:nvPr/>
        </p:nvSpPr>
        <p:spPr>
          <a:xfrm>
            <a:off x="11417808" y="4184671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8" name="Rectangle 47">
            <a:hlinkClick r:id="rId25" action="ppaction://hlinksldjump"/>
            <a:extLst>
              <a:ext uri="{FF2B5EF4-FFF2-40B4-BE49-F238E27FC236}">
                <a16:creationId xmlns:a16="http://schemas.microsoft.com/office/drawing/2014/main" id="{660BF129-70C6-4D2C-BD11-E60B15118EEA}"/>
              </a:ext>
            </a:extLst>
          </p:cNvPr>
          <p:cNvSpPr/>
          <p:nvPr/>
        </p:nvSpPr>
        <p:spPr>
          <a:xfrm>
            <a:off x="11417808" y="4870022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4486F641-5A71-4D1C-A083-A624C903B9A7}"/>
              </a:ext>
            </a:extLst>
          </p:cNvPr>
          <p:cNvSpPr/>
          <p:nvPr/>
        </p:nvSpPr>
        <p:spPr>
          <a:xfrm>
            <a:off x="844550" y="523631"/>
            <a:ext cx="9610283" cy="1532589"/>
          </a:xfrm>
          <a:prstGeom prst="round2DiagRect">
            <a:avLst/>
          </a:prstGeom>
          <a:solidFill>
            <a:srgbClr val="0B3D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C570802B-9A2B-4D01-B2BA-5470252D877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181214" y="808069"/>
            <a:ext cx="1143000" cy="1143000"/>
          </a:xfrm>
          <a:prstGeom prst="rect">
            <a:avLst/>
          </a:prstGeom>
        </p:spPr>
      </p:pic>
      <p:pic>
        <p:nvPicPr>
          <p:cNvPr id="10" name="Graphic 9" descr="Key">
            <a:extLst>
              <a:ext uri="{FF2B5EF4-FFF2-40B4-BE49-F238E27FC236}">
                <a16:creationId xmlns:a16="http://schemas.microsoft.com/office/drawing/2014/main" id="{C6FAC81A-E76E-4512-A06C-F697E7C04EF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078191" y="751922"/>
            <a:ext cx="1143000" cy="1143000"/>
          </a:xfrm>
          <a:prstGeom prst="rect">
            <a:avLst/>
          </a:prstGeom>
        </p:spPr>
      </p:pic>
      <p:pic>
        <p:nvPicPr>
          <p:cNvPr id="12" name="Graphic 11" descr="Puzzle">
            <a:extLst>
              <a:ext uri="{FF2B5EF4-FFF2-40B4-BE49-F238E27FC236}">
                <a16:creationId xmlns:a16="http://schemas.microsoft.com/office/drawing/2014/main" id="{142B70CC-E2E2-49FA-9DCB-96F80716745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975168" y="795853"/>
            <a:ext cx="1143000" cy="1143000"/>
          </a:xfrm>
          <a:prstGeom prst="rect">
            <a:avLst/>
          </a:prstGeom>
        </p:spPr>
      </p:pic>
      <p:pic>
        <p:nvPicPr>
          <p:cNvPr id="16" name="Graphic 15" descr="Cycle with people">
            <a:extLst>
              <a:ext uri="{FF2B5EF4-FFF2-40B4-BE49-F238E27FC236}">
                <a16:creationId xmlns:a16="http://schemas.microsoft.com/office/drawing/2014/main" id="{80478BB7-3D27-4372-B489-DD9916AD1B4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8715000" y="776446"/>
            <a:ext cx="1143000" cy="1143000"/>
          </a:xfrm>
          <a:prstGeom prst="rect">
            <a:avLst/>
          </a:prstGeom>
        </p:spPr>
      </p:pic>
      <p:pic>
        <p:nvPicPr>
          <p:cNvPr id="9" name="Graphic 8" descr="Target">
            <a:extLst>
              <a:ext uri="{FF2B5EF4-FFF2-40B4-BE49-F238E27FC236}">
                <a16:creationId xmlns:a16="http://schemas.microsoft.com/office/drawing/2014/main" id="{F1DC0DA1-DCB7-4B59-99F5-1A953441CEA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284238" y="832734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627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09BABA-22D3-40B8-B5AA-93F5EED3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Color Palette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B47A7-9FB4-428F-A628-134CFC1D2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F80B4F-176C-446D-A354-8FB91821F7B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64D978-25AB-44BB-AA81-5FCAF9B3A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119" y="1825625"/>
            <a:ext cx="7290682" cy="39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87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9380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BAD84F-C227-4BAD-99CF-6B91C8F96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APA Tables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FC5C1-88B4-416E-82E6-BF8E9A369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737BA5-843B-4E23-AB3E-0B215BC9A91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4CD382D0-1E0E-46FD-91E7-CF1B379B6F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0835874"/>
              </p:ext>
            </p:extLst>
          </p:nvPr>
        </p:nvGraphicFramePr>
        <p:xfrm>
          <a:off x="802574" y="1324510"/>
          <a:ext cx="10515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Category 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Category 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9DDD356-6059-40C6-8BEF-CB17C06086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5735357"/>
              </p:ext>
            </p:extLst>
          </p:nvPr>
        </p:nvGraphicFramePr>
        <p:xfrm>
          <a:off x="838200" y="3632004"/>
          <a:ext cx="10515600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132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74940">
                  <a:extLst>
                    <a:ext uri="{9D8B030D-6E8A-4147-A177-3AD203B41FA5}">
                      <a16:colId xmlns:a16="http://schemas.microsoft.com/office/drawing/2014/main" val="3163210236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99833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187961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9885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0B3D91"/>
                </a:solidFill>
                <a:latin typeface="Arial"/>
                <a:cs typeface="Arial"/>
              </a:rPr>
              <a:t>Objective</a:t>
            </a:r>
            <a:endParaRPr lang="en-US">
              <a:solidFill>
                <a:srgbClr val="0B3D91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264737-946D-4234-ABBF-AD29729F5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9745"/>
            <a:ext cx="9025890" cy="401662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5000"/>
              </a:lnSpc>
              <a:buBlip>
                <a:blip r:embed="rId3"/>
              </a:buBlip>
            </a:pPr>
            <a:r>
              <a:rPr lang="en-US" dirty="0">
                <a:latin typeface="Arial"/>
                <a:cs typeface="Arial"/>
              </a:rPr>
              <a:t> The objective of the project is to design a self-leveling system for a human lander with the intent of landing on uneven and unstable lunar terrain.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34298C4-5C80-A846-BA14-1050B05941A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/>
              <a:t>Stephen Brown</a:t>
            </a:r>
          </a:p>
        </p:txBody>
      </p:sp>
      <p:pic>
        <p:nvPicPr>
          <p:cNvPr id="13" name="Content Placeholder 2" descr="Users">
            <a:extLst>
              <a:ext uri="{FF2B5EF4-FFF2-40B4-BE49-F238E27FC236}">
                <a16:creationId xmlns:a16="http://schemas.microsoft.com/office/drawing/2014/main" id="{B43D36EC-3F97-4BF2-94ED-3B7502D657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17808" y="707866"/>
            <a:ext cx="640080" cy="640080"/>
          </a:xfrm>
          <a:prstGeom prst="rect">
            <a:avLst/>
          </a:prstGeom>
        </p:spPr>
      </p:pic>
      <p:pic>
        <p:nvPicPr>
          <p:cNvPr id="16" name="Graphic 15" descr="Rocket">
            <a:extLst>
              <a:ext uri="{FF2B5EF4-FFF2-40B4-BE49-F238E27FC236}">
                <a16:creationId xmlns:a16="http://schemas.microsoft.com/office/drawing/2014/main" id="{9200A7ED-329C-4A68-B471-0113A0764E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17808" y="76523"/>
            <a:ext cx="640080" cy="640080"/>
          </a:xfrm>
          <a:prstGeom prst="rect">
            <a:avLst/>
          </a:prstGeom>
        </p:spPr>
      </p:pic>
      <p:pic>
        <p:nvPicPr>
          <p:cNvPr id="26" name="Graphic 25" descr="Books">
            <a:extLst>
              <a:ext uri="{FF2B5EF4-FFF2-40B4-BE49-F238E27FC236}">
                <a16:creationId xmlns:a16="http://schemas.microsoft.com/office/drawing/2014/main" id="{3F5B61C1-FAA5-48DA-B236-0E26F6EC6F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17808" y="2100602"/>
            <a:ext cx="640080" cy="640080"/>
          </a:xfrm>
          <a:prstGeom prst="rect">
            <a:avLst/>
          </a:prstGeom>
        </p:spPr>
      </p:pic>
      <p:pic>
        <p:nvPicPr>
          <p:cNvPr id="28" name="Graphic 27" descr="Clipboard Checked">
            <a:extLst>
              <a:ext uri="{FF2B5EF4-FFF2-40B4-BE49-F238E27FC236}">
                <a16:creationId xmlns:a16="http://schemas.microsoft.com/office/drawing/2014/main" id="{199D22A6-234E-405E-BF1D-266E475315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17808" y="2796970"/>
            <a:ext cx="640080" cy="640080"/>
          </a:xfrm>
          <a:prstGeom prst="rect">
            <a:avLst/>
          </a:prstGeom>
        </p:spPr>
      </p:pic>
      <p:pic>
        <p:nvPicPr>
          <p:cNvPr id="30" name="Graphic 29" descr="Flowchart">
            <a:extLst>
              <a:ext uri="{FF2B5EF4-FFF2-40B4-BE49-F238E27FC236}">
                <a16:creationId xmlns:a16="http://schemas.microsoft.com/office/drawing/2014/main" id="{A7492DB3-25DF-47C4-9C81-777271635F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417808" y="3493338"/>
            <a:ext cx="640080" cy="640080"/>
          </a:xfrm>
          <a:prstGeom prst="rect">
            <a:avLst/>
          </a:prstGeom>
        </p:spPr>
      </p:pic>
      <p:pic>
        <p:nvPicPr>
          <p:cNvPr id="32" name="Graphic 31" descr="Future">
            <a:extLst>
              <a:ext uri="{FF2B5EF4-FFF2-40B4-BE49-F238E27FC236}">
                <a16:creationId xmlns:a16="http://schemas.microsoft.com/office/drawing/2014/main" id="{F5191C2C-9785-4479-B354-A1BAF950F2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417808" y="4189706"/>
            <a:ext cx="640080" cy="640080"/>
          </a:xfrm>
          <a:prstGeom prst="rect">
            <a:avLst/>
          </a:prstGeom>
        </p:spPr>
      </p:pic>
      <p:pic>
        <p:nvPicPr>
          <p:cNvPr id="34" name="Graphic 33" descr="Question Mark">
            <a:extLst>
              <a:ext uri="{FF2B5EF4-FFF2-40B4-BE49-F238E27FC236}">
                <a16:creationId xmlns:a16="http://schemas.microsoft.com/office/drawing/2014/main" id="{06075907-AC1C-445E-B0EA-B4FC6FFA81B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417808" y="4886074"/>
            <a:ext cx="640080" cy="640080"/>
          </a:xfrm>
          <a:prstGeom prst="rect">
            <a:avLst/>
          </a:prstGeom>
        </p:spPr>
      </p:pic>
      <p:pic>
        <p:nvPicPr>
          <p:cNvPr id="36" name="Graphic 35" descr="Telescope">
            <a:extLst>
              <a:ext uri="{FF2B5EF4-FFF2-40B4-BE49-F238E27FC236}">
                <a16:creationId xmlns:a16="http://schemas.microsoft.com/office/drawing/2014/main" id="{031EA015-4263-487F-90FF-0826AB89E13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417808" y="1404234"/>
            <a:ext cx="640080" cy="640080"/>
          </a:xfrm>
          <a:prstGeom prst="rect">
            <a:avLst/>
          </a:prstGeom>
        </p:spPr>
      </p:pic>
      <p:sp>
        <p:nvSpPr>
          <p:cNvPr id="38" name="Rectangle 37">
            <a:hlinkClick r:id="rId20" action="ppaction://hlinksldjump"/>
            <a:extLst>
              <a:ext uri="{FF2B5EF4-FFF2-40B4-BE49-F238E27FC236}">
                <a16:creationId xmlns:a16="http://schemas.microsoft.com/office/drawing/2014/main" id="{5FF38DDD-4D01-4E0F-9DDA-B9AA4A4D6A58}"/>
              </a:ext>
            </a:extLst>
          </p:cNvPr>
          <p:cNvSpPr/>
          <p:nvPr/>
        </p:nvSpPr>
        <p:spPr>
          <a:xfrm>
            <a:off x="11417808" y="7652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0" name="Rectangle 39">
            <a:hlinkClick r:id="rId21" action="ppaction://hlinksldjump"/>
            <a:extLst>
              <a:ext uri="{FF2B5EF4-FFF2-40B4-BE49-F238E27FC236}">
                <a16:creationId xmlns:a16="http://schemas.microsoft.com/office/drawing/2014/main" id="{FAC3E528-1E6C-4C64-8C5A-890B92C8D279}"/>
              </a:ext>
            </a:extLst>
          </p:cNvPr>
          <p:cNvSpPr/>
          <p:nvPr/>
        </p:nvSpPr>
        <p:spPr>
          <a:xfrm>
            <a:off x="11417808" y="72727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2" name="Rectangle 41">
            <a:hlinkClick r:id="rId22" action="ppaction://hlinksldjump"/>
            <a:extLst>
              <a:ext uri="{FF2B5EF4-FFF2-40B4-BE49-F238E27FC236}">
                <a16:creationId xmlns:a16="http://schemas.microsoft.com/office/drawing/2014/main" id="{85E1945C-92A9-44A2-9DD9-C5535BE387E3}"/>
              </a:ext>
            </a:extLst>
          </p:cNvPr>
          <p:cNvSpPr/>
          <p:nvPr/>
        </p:nvSpPr>
        <p:spPr>
          <a:xfrm>
            <a:off x="11417808" y="1382980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4" name="Rectangle 43">
            <a:hlinkClick r:id="rId23" action="ppaction://hlinksldjump"/>
            <a:extLst>
              <a:ext uri="{FF2B5EF4-FFF2-40B4-BE49-F238E27FC236}">
                <a16:creationId xmlns:a16="http://schemas.microsoft.com/office/drawing/2014/main" id="{92DA8A25-2150-48C6-AE4E-35D09E606F45}"/>
              </a:ext>
            </a:extLst>
          </p:cNvPr>
          <p:cNvSpPr/>
          <p:nvPr/>
        </p:nvSpPr>
        <p:spPr>
          <a:xfrm>
            <a:off x="11417808" y="2091865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6" name="Rectangle 45">
            <a:hlinkClick r:id="rId24" action="ppaction://hlinksldjump"/>
            <a:extLst>
              <a:ext uri="{FF2B5EF4-FFF2-40B4-BE49-F238E27FC236}">
                <a16:creationId xmlns:a16="http://schemas.microsoft.com/office/drawing/2014/main" id="{CE3ECE75-9512-44E4-805F-703AC07CB7C8}"/>
              </a:ext>
            </a:extLst>
          </p:cNvPr>
          <p:cNvSpPr/>
          <p:nvPr/>
        </p:nvSpPr>
        <p:spPr>
          <a:xfrm>
            <a:off x="11417808" y="2808148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8" name="Rectangle 47">
            <a:hlinkClick r:id="rId25" action="ppaction://hlinksldjump"/>
            <a:extLst>
              <a:ext uri="{FF2B5EF4-FFF2-40B4-BE49-F238E27FC236}">
                <a16:creationId xmlns:a16="http://schemas.microsoft.com/office/drawing/2014/main" id="{E9955A7E-C2B6-4DF0-9C3E-0B260088CEB5}"/>
              </a:ext>
            </a:extLst>
          </p:cNvPr>
          <p:cNvSpPr/>
          <p:nvPr/>
        </p:nvSpPr>
        <p:spPr>
          <a:xfrm>
            <a:off x="11417808" y="3504516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0" name="Rectangle 49">
            <a:hlinkClick r:id="rId26" action="ppaction://hlinksldjump"/>
            <a:extLst>
              <a:ext uri="{FF2B5EF4-FFF2-40B4-BE49-F238E27FC236}">
                <a16:creationId xmlns:a16="http://schemas.microsoft.com/office/drawing/2014/main" id="{517ED392-3C1A-407E-86F7-1DAA73336883}"/>
              </a:ext>
            </a:extLst>
          </p:cNvPr>
          <p:cNvSpPr/>
          <p:nvPr/>
        </p:nvSpPr>
        <p:spPr>
          <a:xfrm>
            <a:off x="11417808" y="4184671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2" name="Rectangle 51">
            <a:hlinkClick r:id="rId27" action="ppaction://hlinksldjump"/>
            <a:extLst>
              <a:ext uri="{FF2B5EF4-FFF2-40B4-BE49-F238E27FC236}">
                <a16:creationId xmlns:a16="http://schemas.microsoft.com/office/drawing/2014/main" id="{AC4B5B51-065B-4D58-9212-537AA7722B29}"/>
              </a:ext>
            </a:extLst>
          </p:cNvPr>
          <p:cNvSpPr/>
          <p:nvPr/>
        </p:nvSpPr>
        <p:spPr>
          <a:xfrm>
            <a:off x="11417808" y="4870022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0" name="Graphic 19" descr="Target">
            <a:extLst>
              <a:ext uri="{FF2B5EF4-FFF2-40B4-BE49-F238E27FC236}">
                <a16:creationId xmlns:a16="http://schemas.microsoft.com/office/drawing/2014/main" id="{88099CB2-1D79-43A7-9E52-98E0686E5EF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38200" y="132913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00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0B3D91"/>
                </a:solidFill>
                <a:latin typeface="Arial"/>
                <a:cs typeface="Arial"/>
              </a:rPr>
              <a:t>Project Description</a:t>
            </a:r>
            <a:endParaRPr lang="en-US">
              <a:solidFill>
                <a:srgbClr val="0B3D91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264737-946D-4234-ABBF-AD29729F5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525000" cy="401662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5000"/>
              </a:lnSpc>
              <a:buBlip>
                <a:blip r:embed="rId3"/>
              </a:buBlip>
            </a:pPr>
            <a:r>
              <a:rPr lang="en-US" dirty="0">
                <a:latin typeface="Arial"/>
                <a:cs typeface="Arial"/>
              </a:rPr>
              <a:t> NASA plans to return to the Moon as part of the Artemis missions in 2024</a:t>
            </a:r>
          </a:p>
          <a:p>
            <a:pPr>
              <a:lnSpc>
                <a:spcPct val="125000"/>
              </a:lnSpc>
              <a:buBlip>
                <a:blip r:embed="rId3"/>
              </a:buBlip>
            </a:pPr>
            <a:r>
              <a:rPr lang="en-US" dirty="0">
                <a:latin typeface="Arial"/>
                <a:cs typeface="Arial"/>
              </a:rPr>
              <a:t> Planning to land on the lunar south pole in search of water deposits</a:t>
            </a:r>
          </a:p>
          <a:p>
            <a:pPr>
              <a:lnSpc>
                <a:spcPct val="125000"/>
              </a:lnSpc>
              <a:buBlip>
                <a:blip r:embed="rId3"/>
              </a:buBlip>
            </a:pPr>
            <a:r>
              <a:rPr lang="en-US" dirty="0">
                <a:latin typeface="Arial"/>
                <a:cs typeface="Arial"/>
              </a:rPr>
              <a:t> Expecting uneven and unstable terrain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34298C4-5C80-A846-BA14-1050B05941A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/>
              <a:t>Stephen Brown</a:t>
            </a:r>
          </a:p>
        </p:txBody>
      </p:sp>
      <p:pic>
        <p:nvPicPr>
          <p:cNvPr id="13" name="Content Placeholder 2" descr="Users">
            <a:extLst>
              <a:ext uri="{FF2B5EF4-FFF2-40B4-BE49-F238E27FC236}">
                <a16:creationId xmlns:a16="http://schemas.microsoft.com/office/drawing/2014/main" id="{B43D36EC-3F97-4BF2-94ED-3B7502D657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17808" y="707866"/>
            <a:ext cx="640080" cy="640080"/>
          </a:xfrm>
          <a:prstGeom prst="rect">
            <a:avLst/>
          </a:prstGeom>
        </p:spPr>
      </p:pic>
      <p:pic>
        <p:nvPicPr>
          <p:cNvPr id="16" name="Graphic 15" descr="Rocket">
            <a:extLst>
              <a:ext uri="{FF2B5EF4-FFF2-40B4-BE49-F238E27FC236}">
                <a16:creationId xmlns:a16="http://schemas.microsoft.com/office/drawing/2014/main" id="{9200A7ED-329C-4A68-B471-0113A0764E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17808" y="76523"/>
            <a:ext cx="640080" cy="640080"/>
          </a:xfrm>
          <a:prstGeom prst="rect">
            <a:avLst/>
          </a:prstGeom>
        </p:spPr>
      </p:pic>
      <p:pic>
        <p:nvPicPr>
          <p:cNvPr id="26" name="Graphic 25" descr="Books">
            <a:extLst>
              <a:ext uri="{FF2B5EF4-FFF2-40B4-BE49-F238E27FC236}">
                <a16:creationId xmlns:a16="http://schemas.microsoft.com/office/drawing/2014/main" id="{3F5B61C1-FAA5-48DA-B236-0E26F6EC6F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17808" y="2100602"/>
            <a:ext cx="640080" cy="640080"/>
          </a:xfrm>
          <a:prstGeom prst="rect">
            <a:avLst/>
          </a:prstGeom>
        </p:spPr>
      </p:pic>
      <p:pic>
        <p:nvPicPr>
          <p:cNvPr id="28" name="Graphic 27" descr="Clipboard Checked">
            <a:extLst>
              <a:ext uri="{FF2B5EF4-FFF2-40B4-BE49-F238E27FC236}">
                <a16:creationId xmlns:a16="http://schemas.microsoft.com/office/drawing/2014/main" id="{199D22A6-234E-405E-BF1D-266E475315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17808" y="2796970"/>
            <a:ext cx="640080" cy="640080"/>
          </a:xfrm>
          <a:prstGeom prst="rect">
            <a:avLst/>
          </a:prstGeom>
        </p:spPr>
      </p:pic>
      <p:pic>
        <p:nvPicPr>
          <p:cNvPr id="30" name="Graphic 29" descr="Flowchart">
            <a:extLst>
              <a:ext uri="{FF2B5EF4-FFF2-40B4-BE49-F238E27FC236}">
                <a16:creationId xmlns:a16="http://schemas.microsoft.com/office/drawing/2014/main" id="{A7492DB3-25DF-47C4-9C81-777271635F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417808" y="3493338"/>
            <a:ext cx="640080" cy="640080"/>
          </a:xfrm>
          <a:prstGeom prst="rect">
            <a:avLst/>
          </a:prstGeom>
        </p:spPr>
      </p:pic>
      <p:pic>
        <p:nvPicPr>
          <p:cNvPr id="32" name="Graphic 31" descr="Future">
            <a:extLst>
              <a:ext uri="{FF2B5EF4-FFF2-40B4-BE49-F238E27FC236}">
                <a16:creationId xmlns:a16="http://schemas.microsoft.com/office/drawing/2014/main" id="{F5191C2C-9785-4479-B354-A1BAF950F2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417808" y="4189706"/>
            <a:ext cx="640080" cy="640080"/>
          </a:xfrm>
          <a:prstGeom prst="rect">
            <a:avLst/>
          </a:prstGeom>
        </p:spPr>
      </p:pic>
      <p:pic>
        <p:nvPicPr>
          <p:cNvPr id="34" name="Graphic 33" descr="Question Mark">
            <a:extLst>
              <a:ext uri="{FF2B5EF4-FFF2-40B4-BE49-F238E27FC236}">
                <a16:creationId xmlns:a16="http://schemas.microsoft.com/office/drawing/2014/main" id="{06075907-AC1C-445E-B0EA-B4FC6FFA81B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417808" y="4886074"/>
            <a:ext cx="640080" cy="640080"/>
          </a:xfrm>
          <a:prstGeom prst="rect">
            <a:avLst/>
          </a:prstGeom>
        </p:spPr>
      </p:pic>
      <p:pic>
        <p:nvPicPr>
          <p:cNvPr id="36" name="Graphic 35" descr="Telescope">
            <a:extLst>
              <a:ext uri="{FF2B5EF4-FFF2-40B4-BE49-F238E27FC236}">
                <a16:creationId xmlns:a16="http://schemas.microsoft.com/office/drawing/2014/main" id="{031EA015-4263-487F-90FF-0826AB89E13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417808" y="1404234"/>
            <a:ext cx="640080" cy="640080"/>
          </a:xfrm>
          <a:prstGeom prst="rect">
            <a:avLst/>
          </a:prstGeom>
        </p:spPr>
      </p:pic>
      <p:sp>
        <p:nvSpPr>
          <p:cNvPr id="38" name="Rectangle 37">
            <a:hlinkClick r:id="rId20" action="ppaction://hlinksldjump"/>
            <a:extLst>
              <a:ext uri="{FF2B5EF4-FFF2-40B4-BE49-F238E27FC236}">
                <a16:creationId xmlns:a16="http://schemas.microsoft.com/office/drawing/2014/main" id="{5FF38DDD-4D01-4E0F-9DDA-B9AA4A4D6A58}"/>
              </a:ext>
            </a:extLst>
          </p:cNvPr>
          <p:cNvSpPr/>
          <p:nvPr/>
        </p:nvSpPr>
        <p:spPr>
          <a:xfrm>
            <a:off x="11417808" y="7652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0" name="Rectangle 39">
            <a:hlinkClick r:id="rId21" action="ppaction://hlinksldjump"/>
            <a:extLst>
              <a:ext uri="{FF2B5EF4-FFF2-40B4-BE49-F238E27FC236}">
                <a16:creationId xmlns:a16="http://schemas.microsoft.com/office/drawing/2014/main" id="{FAC3E528-1E6C-4C64-8C5A-890B92C8D279}"/>
              </a:ext>
            </a:extLst>
          </p:cNvPr>
          <p:cNvSpPr/>
          <p:nvPr/>
        </p:nvSpPr>
        <p:spPr>
          <a:xfrm>
            <a:off x="11417808" y="72727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2" name="Rectangle 41">
            <a:hlinkClick r:id="rId22" action="ppaction://hlinksldjump"/>
            <a:extLst>
              <a:ext uri="{FF2B5EF4-FFF2-40B4-BE49-F238E27FC236}">
                <a16:creationId xmlns:a16="http://schemas.microsoft.com/office/drawing/2014/main" id="{85E1945C-92A9-44A2-9DD9-C5535BE387E3}"/>
              </a:ext>
            </a:extLst>
          </p:cNvPr>
          <p:cNvSpPr/>
          <p:nvPr/>
        </p:nvSpPr>
        <p:spPr>
          <a:xfrm>
            <a:off x="11417808" y="1382980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4" name="Rectangle 43">
            <a:hlinkClick r:id="rId23" action="ppaction://hlinksldjump"/>
            <a:extLst>
              <a:ext uri="{FF2B5EF4-FFF2-40B4-BE49-F238E27FC236}">
                <a16:creationId xmlns:a16="http://schemas.microsoft.com/office/drawing/2014/main" id="{92DA8A25-2150-48C6-AE4E-35D09E606F45}"/>
              </a:ext>
            </a:extLst>
          </p:cNvPr>
          <p:cNvSpPr/>
          <p:nvPr/>
        </p:nvSpPr>
        <p:spPr>
          <a:xfrm>
            <a:off x="11417808" y="2091865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6" name="Rectangle 45">
            <a:hlinkClick r:id="rId24" action="ppaction://hlinksldjump"/>
            <a:extLst>
              <a:ext uri="{FF2B5EF4-FFF2-40B4-BE49-F238E27FC236}">
                <a16:creationId xmlns:a16="http://schemas.microsoft.com/office/drawing/2014/main" id="{CE3ECE75-9512-44E4-805F-703AC07CB7C8}"/>
              </a:ext>
            </a:extLst>
          </p:cNvPr>
          <p:cNvSpPr/>
          <p:nvPr/>
        </p:nvSpPr>
        <p:spPr>
          <a:xfrm>
            <a:off x="11417808" y="2808148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8" name="Rectangle 47">
            <a:hlinkClick r:id="rId25" action="ppaction://hlinksldjump"/>
            <a:extLst>
              <a:ext uri="{FF2B5EF4-FFF2-40B4-BE49-F238E27FC236}">
                <a16:creationId xmlns:a16="http://schemas.microsoft.com/office/drawing/2014/main" id="{E9955A7E-C2B6-4DF0-9C3E-0B260088CEB5}"/>
              </a:ext>
            </a:extLst>
          </p:cNvPr>
          <p:cNvSpPr/>
          <p:nvPr/>
        </p:nvSpPr>
        <p:spPr>
          <a:xfrm>
            <a:off x="11417808" y="3504516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0" name="Rectangle 49">
            <a:hlinkClick r:id="rId26" action="ppaction://hlinksldjump"/>
            <a:extLst>
              <a:ext uri="{FF2B5EF4-FFF2-40B4-BE49-F238E27FC236}">
                <a16:creationId xmlns:a16="http://schemas.microsoft.com/office/drawing/2014/main" id="{517ED392-3C1A-407E-86F7-1DAA73336883}"/>
              </a:ext>
            </a:extLst>
          </p:cNvPr>
          <p:cNvSpPr/>
          <p:nvPr/>
        </p:nvSpPr>
        <p:spPr>
          <a:xfrm>
            <a:off x="11417808" y="4184671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2" name="Rectangle 51">
            <a:hlinkClick r:id="rId27" action="ppaction://hlinksldjump"/>
            <a:extLst>
              <a:ext uri="{FF2B5EF4-FFF2-40B4-BE49-F238E27FC236}">
                <a16:creationId xmlns:a16="http://schemas.microsoft.com/office/drawing/2014/main" id="{AC4B5B51-065B-4D58-9212-537AA7722B29}"/>
              </a:ext>
            </a:extLst>
          </p:cNvPr>
          <p:cNvSpPr/>
          <p:nvPr/>
        </p:nvSpPr>
        <p:spPr>
          <a:xfrm>
            <a:off x="11417808" y="4870022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E68D8357-222C-4879-9AFD-2D3D764DCB4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11032" y="132913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65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6EA4B-9A59-4F64-A34A-24F56B328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973"/>
            <a:ext cx="10422881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B3D91"/>
                </a:solidFill>
                <a:latin typeface="Arial"/>
                <a:cs typeface="Arial"/>
              </a:rPr>
              <a:t>Key Goals</a:t>
            </a:r>
            <a:endParaRPr lang="en-US">
              <a:solidFill>
                <a:srgbClr val="0B3D9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A3706-9453-49BB-A09C-EA48510AF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437960" cy="401662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5000"/>
              </a:lnSpc>
              <a:buBlip>
                <a:blip r:embed="rId3"/>
              </a:buBlip>
            </a:pPr>
            <a:r>
              <a:rPr lang="en-US" dirty="0">
                <a:latin typeface="Arial"/>
                <a:cs typeface="Arial"/>
              </a:rPr>
              <a:t> Design a self-leveling system to be used for future moon landings</a:t>
            </a:r>
          </a:p>
          <a:p>
            <a:pPr>
              <a:lnSpc>
                <a:spcPct val="125000"/>
              </a:lnSpc>
              <a:buBlip>
                <a:blip r:embed="rId3"/>
              </a:buBlip>
            </a:pPr>
            <a:r>
              <a:rPr lang="en-US" dirty="0">
                <a:latin typeface="Arial"/>
                <a:cs typeface="Arial"/>
              </a:rPr>
              <a:t> The ability to land and level on uneven terrain</a:t>
            </a:r>
            <a:endParaRPr lang="en-US" dirty="0"/>
          </a:p>
          <a:p>
            <a:pPr>
              <a:lnSpc>
                <a:spcPct val="125000"/>
              </a:lnSpc>
              <a:buBlip>
                <a:blip r:embed="rId3"/>
              </a:buBlip>
            </a:pPr>
            <a:r>
              <a:rPr lang="en-US" dirty="0">
                <a:latin typeface="Arial"/>
                <a:cs typeface="Arial"/>
              </a:rPr>
              <a:t> A design that is reusable in the harsh space environment </a:t>
            </a:r>
          </a:p>
          <a:p>
            <a:pPr>
              <a:lnSpc>
                <a:spcPct val="125000"/>
              </a:lnSpc>
              <a:buBlip>
                <a:blip r:embed="rId3"/>
              </a:buBlip>
            </a:pPr>
            <a:r>
              <a:rPr lang="en-US" dirty="0">
                <a:latin typeface="Arial"/>
                <a:cs typeface="Arial"/>
              </a:rPr>
              <a:t> Create a functional scaled prototype</a:t>
            </a:r>
          </a:p>
          <a:p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08DC7F-7EF8-4238-95FC-F317D95D5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B1BF77-D524-4893-AD5E-A4624347D15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/>
              <a:t>Stephen Brown</a:t>
            </a:r>
          </a:p>
        </p:txBody>
      </p:sp>
      <p:pic>
        <p:nvPicPr>
          <p:cNvPr id="19" name="Content Placeholder 2" descr="Users">
            <a:extLst>
              <a:ext uri="{FF2B5EF4-FFF2-40B4-BE49-F238E27FC236}">
                <a16:creationId xmlns:a16="http://schemas.microsoft.com/office/drawing/2014/main" id="{F4C870FD-0E16-4A1C-AF77-A734243A2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17808" y="707866"/>
            <a:ext cx="640080" cy="640080"/>
          </a:xfrm>
          <a:prstGeom prst="rect">
            <a:avLst/>
          </a:prstGeom>
        </p:spPr>
      </p:pic>
      <p:pic>
        <p:nvPicPr>
          <p:cNvPr id="21" name="Graphic 20" descr="Rocket">
            <a:extLst>
              <a:ext uri="{FF2B5EF4-FFF2-40B4-BE49-F238E27FC236}">
                <a16:creationId xmlns:a16="http://schemas.microsoft.com/office/drawing/2014/main" id="{00BAFD81-3838-4B96-9043-194DBA781C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17808" y="76523"/>
            <a:ext cx="640080" cy="640080"/>
          </a:xfrm>
          <a:prstGeom prst="rect">
            <a:avLst/>
          </a:prstGeom>
        </p:spPr>
      </p:pic>
      <p:pic>
        <p:nvPicPr>
          <p:cNvPr id="25" name="Graphic 24" descr="Books">
            <a:extLst>
              <a:ext uri="{FF2B5EF4-FFF2-40B4-BE49-F238E27FC236}">
                <a16:creationId xmlns:a16="http://schemas.microsoft.com/office/drawing/2014/main" id="{43AC97D9-5CE1-485D-B521-CA780F5B5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17808" y="2100602"/>
            <a:ext cx="640080" cy="640080"/>
          </a:xfrm>
          <a:prstGeom prst="rect">
            <a:avLst/>
          </a:prstGeom>
        </p:spPr>
      </p:pic>
      <p:pic>
        <p:nvPicPr>
          <p:cNvPr id="27" name="Graphic 26" descr="Clipboard Checked">
            <a:extLst>
              <a:ext uri="{FF2B5EF4-FFF2-40B4-BE49-F238E27FC236}">
                <a16:creationId xmlns:a16="http://schemas.microsoft.com/office/drawing/2014/main" id="{C38493A1-94D8-45F2-BCEF-185AF15F5B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17808" y="2796970"/>
            <a:ext cx="640080" cy="640080"/>
          </a:xfrm>
          <a:prstGeom prst="rect">
            <a:avLst/>
          </a:prstGeom>
        </p:spPr>
      </p:pic>
      <p:pic>
        <p:nvPicPr>
          <p:cNvPr id="29" name="Graphic 28" descr="Flowchart">
            <a:extLst>
              <a:ext uri="{FF2B5EF4-FFF2-40B4-BE49-F238E27FC236}">
                <a16:creationId xmlns:a16="http://schemas.microsoft.com/office/drawing/2014/main" id="{1626126D-A724-493C-A10D-1B18422477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417808" y="3493338"/>
            <a:ext cx="640080" cy="640080"/>
          </a:xfrm>
          <a:prstGeom prst="rect">
            <a:avLst/>
          </a:prstGeom>
        </p:spPr>
      </p:pic>
      <p:pic>
        <p:nvPicPr>
          <p:cNvPr id="31" name="Graphic 30" descr="Future">
            <a:extLst>
              <a:ext uri="{FF2B5EF4-FFF2-40B4-BE49-F238E27FC236}">
                <a16:creationId xmlns:a16="http://schemas.microsoft.com/office/drawing/2014/main" id="{2584E1EC-24D2-4F18-A552-076CB166D6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417808" y="4189706"/>
            <a:ext cx="640080" cy="640080"/>
          </a:xfrm>
          <a:prstGeom prst="rect">
            <a:avLst/>
          </a:prstGeom>
        </p:spPr>
      </p:pic>
      <p:pic>
        <p:nvPicPr>
          <p:cNvPr id="33" name="Graphic 32" descr="Question Mark">
            <a:extLst>
              <a:ext uri="{FF2B5EF4-FFF2-40B4-BE49-F238E27FC236}">
                <a16:creationId xmlns:a16="http://schemas.microsoft.com/office/drawing/2014/main" id="{1879FBF6-2DA7-4344-80D0-FF6E95C62D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417808" y="4886074"/>
            <a:ext cx="640080" cy="640080"/>
          </a:xfrm>
          <a:prstGeom prst="rect">
            <a:avLst/>
          </a:prstGeom>
        </p:spPr>
      </p:pic>
      <p:pic>
        <p:nvPicPr>
          <p:cNvPr id="35" name="Graphic 34" descr="Telescope">
            <a:extLst>
              <a:ext uri="{FF2B5EF4-FFF2-40B4-BE49-F238E27FC236}">
                <a16:creationId xmlns:a16="http://schemas.microsoft.com/office/drawing/2014/main" id="{A0B1F645-87B1-4D83-A849-2B6CE8E0631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417808" y="1404234"/>
            <a:ext cx="640080" cy="640080"/>
          </a:xfrm>
          <a:prstGeom prst="rect">
            <a:avLst/>
          </a:prstGeom>
        </p:spPr>
      </p:pic>
      <p:sp>
        <p:nvSpPr>
          <p:cNvPr id="37" name="Rectangle 36">
            <a:hlinkClick r:id="rId20" action="ppaction://hlinksldjump"/>
            <a:extLst>
              <a:ext uri="{FF2B5EF4-FFF2-40B4-BE49-F238E27FC236}">
                <a16:creationId xmlns:a16="http://schemas.microsoft.com/office/drawing/2014/main" id="{CEC6B373-C5CB-422F-BFC3-3FCC77436008}"/>
              </a:ext>
            </a:extLst>
          </p:cNvPr>
          <p:cNvSpPr/>
          <p:nvPr/>
        </p:nvSpPr>
        <p:spPr>
          <a:xfrm>
            <a:off x="11417808" y="7652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9" name="Rectangle 38">
            <a:hlinkClick r:id="rId21" action="ppaction://hlinksldjump"/>
            <a:extLst>
              <a:ext uri="{FF2B5EF4-FFF2-40B4-BE49-F238E27FC236}">
                <a16:creationId xmlns:a16="http://schemas.microsoft.com/office/drawing/2014/main" id="{1E029571-D0BD-4C52-9E21-D6E8C044CADA}"/>
              </a:ext>
            </a:extLst>
          </p:cNvPr>
          <p:cNvSpPr/>
          <p:nvPr/>
        </p:nvSpPr>
        <p:spPr>
          <a:xfrm>
            <a:off x="11417808" y="72727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1" name="Rectangle 40">
            <a:hlinkClick r:id="rId22" action="ppaction://hlinksldjump"/>
            <a:extLst>
              <a:ext uri="{FF2B5EF4-FFF2-40B4-BE49-F238E27FC236}">
                <a16:creationId xmlns:a16="http://schemas.microsoft.com/office/drawing/2014/main" id="{2007E98D-671D-4081-B7B4-B61C3F042F4C}"/>
              </a:ext>
            </a:extLst>
          </p:cNvPr>
          <p:cNvSpPr/>
          <p:nvPr/>
        </p:nvSpPr>
        <p:spPr>
          <a:xfrm>
            <a:off x="11417808" y="1382980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3" name="Rectangle 42">
            <a:hlinkClick r:id="rId23" action="ppaction://hlinksldjump"/>
            <a:extLst>
              <a:ext uri="{FF2B5EF4-FFF2-40B4-BE49-F238E27FC236}">
                <a16:creationId xmlns:a16="http://schemas.microsoft.com/office/drawing/2014/main" id="{2508C91D-2996-43A5-A46B-36D7C137FA6C}"/>
              </a:ext>
            </a:extLst>
          </p:cNvPr>
          <p:cNvSpPr/>
          <p:nvPr/>
        </p:nvSpPr>
        <p:spPr>
          <a:xfrm>
            <a:off x="11417808" y="2091865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5" name="Rectangle 44">
            <a:hlinkClick r:id="rId24" action="ppaction://hlinksldjump"/>
            <a:extLst>
              <a:ext uri="{FF2B5EF4-FFF2-40B4-BE49-F238E27FC236}">
                <a16:creationId xmlns:a16="http://schemas.microsoft.com/office/drawing/2014/main" id="{70744502-AEDA-4BC1-8666-E4C75CE298A9}"/>
              </a:ext>
            </a:extLst>
          </p:cNvPr>
          <p:cNvSpPr/>
          <p:nvPr/>
        </p:nvSpPr>
        <p:spPr>
          <a:xfrm>
            <a:off x="11417808" y="2808148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7" name="Rectangle 46">
            <a:hlinkClick r:id="rId25" action="ppaction://hlinksldjump"/>
            <a:extLst>
              <a:ext uri="{FF2B5EF4-FFF2-40B4-BE49-F238E27FC236}">
                <a16:creationId xmlns:a16="http://schemas.microsoft.com/office/drawing/2014/main" id="{A811F551-15BD-4B6E-A4E2-E37615498F51}"/>
              </a:ext>
            </a:extLst>
          </p:cNvPr>
          <p:cNvSpPr/>
          <p:nvPr/>
        </p:nvSpPr>
        <p:spPr>
          <a:xfrm>
            <a:off x="11417808" y="3504516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9" name="Rectangle 48">
            <a:hlinkClick r:id="rId26" action="ppaction://hlinksldjump"/>
            <a:extLst>
              <a:ext uri="{FF2B5EF4-FFF2-40B4-BE49-F238E27FC236}">
                <a16:creationId xmlns:a16="http://schemas.microsoft.com/office/drawing/2014/main" id="{91452170-A150-4D4D-85F5-BB8912FE32BC}"/>
              </a:ext>
            </a:extLst>
          </p:cNvPr>
          <p:cNvSpPr/>
          <p:nvPr/>
        </p:nvSpPr>
        <p:spPr>
          <a:xfrm>
            <a:off x="11417808" y="4184671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1" name="Rectangle 50">
            <a:hlinkClick r:id="rId27" action="ppaction://hlinksldjump"/>
            <a:extLst>
              <a:ext uri="{FF2B5EF4-FFF2-40B4-BE49-F238E27FC236}">
                <a16:creationId xmlns:a16="http://schemas.microsoft.com/office/drawing/2014/main" id="{5C75A780-AC59-4C8B-AF8A-7F2AD32450CC}"/>
              </a:ext>
            </a:extLst>
          </p:cNvPr>
          <p:cNvSpPr/>
          <p:nvPr/>
        </p:nvSpPr>
        <p:spPr>
          <a:xfrm>
            <a:off x="11417808" y="4870022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6" name="Graphic 5" descr="Key">
            <a:extLst>
              <a:ext uri="{FF2B5EF4-FFF2-40B4-BE49-F238E27FC236}">
                <a16:creationId xmlns:a16="http://schemas.microsoft.com/office/drawing/2014/main" id="{E877F9CE-F87C-4FB0-803F-9FB60AEDBB8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30919" y="101354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72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29FDE-3EE4-47EA-A7C2-F1E3847FE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0B3D91"/>
                </a:solidFill>
                <a:latin typeface="Arial"/>
                <a:cs typeface="Arial"/>
              </a:rPr>
              <a:t>Assumptions</a:t>
            </a:r>
            <a:endParaRPr lang="en-US">
              <a:solidFill>
                <a:srgbClr val="0B3D9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80652-DD2A-48E9-A139-B14D3B9EE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212" y="1578685"/>
            <a:ext cx="10048266" cy="401662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pPr>
              <a:lnSpc>
                <a:spcPct val="125000"/>
              </a:lnSpc>
              <a:buBlip>
                <a:blip r:embed="rId2"/>
              </a:buBlip>
            </a:pPr>
            <a:r>
              <a:rPr lang="en-US" dirty="0">
                <a:latin typeface="Arial"/>
                <a:cs typeface="Arial"/>
              </a:rPr>
              <a:t> Prototype tested in Earth's atmosphere under similar terrain constraints</a:t>
            </a:r>
          </a:p>
          <a:p>
            <a:pPr>
              <a:lnSpc>
                <a:spcPct val="125000"/>
              </a:lnSpc>
              <a:buBlip>
                <a:blip r:embed="rId2"/>
              </a:buBlip>
            </a:pPr>
            <a:r>
              <a:rPr lang="en-US" dirty="0">
                <a:latin typeface="Arial"/>
                <a:cs typeface="Arial"/>
              </a:rPr>
              <a:t> Acceptable range of ground slope maxima and minima </a:t>
            </a:r>
          </a:p>
          <a:p>
            <a:pPr>
              <a:lnSpc>
                <a:spcPct val="125000"/>
              </a:lnSpc>
              <a:buBlip>
                <a:blip r:embed="rId2"/>
              </a:buBlip>
            </a:pPr>
            <a:r>
              <a:rPr lang="en-US" dirty="0">
                <a:latin typeface="Arial"/>
                <a:cs typeface="Arial"/>
              </a:rPr>
              <a:t> Leveling will commence after contact with the lunar surface</a:t>
            </a:r>
          </a:p>
          <a:p>
            <a:pPr>
              <a:lnSpc>
                <a:spcPct val="125000"/>
              </a:lnSpc>
              <a:buBlip>
                <a:blip r:embed="rId2"/>
              </a:buBlip>
            </a:pPr>
            <a:r>
              <a:rPr lang="en-US" dirty="0">
                <a:latin typeface="Arial"/>
                <a:cs typeface="Arial"/>
              </a:rPr>
              <a:t> Power sourced from the lander’s main power supply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230A9-7DB3-4866-A4C7-090F17A54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F93BEF-B21D-4DE5-A5F1-2A897F843A0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/>
              <a:t>Stephen Brown</a:t>
            </a:r>
          </a:p>
        </p:txBody>
      </p:sp>
      <p:pic>
        <p:nvPicPr>
          <p:cNvPr id="19" name="Content Placeholder 2" descr="Users">
            <a:extLst>
              <a:ext uri="{FF2B5EF4-FFF2-40B4-BE49-F238E27FC236}">
                <a16:creationId xmlns:a16="http://schemas.microsoft.com/office/drawing/2014/main" id="{1035D9BF-A7B3-43A0-AB06-B2ADFACE4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17808" y="707866"/>
            <a:ext cx="640080" cy="640080"/>
          </a:xfrm>
          <a:prstGeom prst="rect">
            <a:avLst/>
          </a:prstGeom>
        </p:spPr>
      </p:pic>
      <p:pic>
        <p:nvPicPr>
          <p:cNvPr id="21" name="Graphic 20" descr="Rocket">
            <a:extLst>
              <a:ext uri="{FF2B5EF4-FFF2-40B4-BE49-F238E27FC236}">
                <a16:creationId xmlns:a16="http://schemas.microsoft.com/office/drawing/2014/main" id="{F2F22EAB-9438-41F0-B4DA-980449E00C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17808" y="76523"/>
            <a:ext cx="640080" cy="640080"/>
          </a:xfrm>
          <a:prstGeom prst="rect">
            <a:avLst/>
          </a:prstGeom>
        </p:spPr>
      </p:pic>
      <p:pic>
        <p:nvPicPr>
          <p:cNvPr id="25" name="Graphic 24" descr="Books">
            <a:extLst>
              <a:ext uri="{FF2B5EF4-FFF2-40B4-BE49-F238E27FC236}">
                <a16:creationId xmlns:a16="http://schemas.microsoft.com/office/drawing/2014/main" id="{C9296F21-EB85-4F99-BF88-286F8BED99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17808" y="2100602"/>
            <a:ext cx="640080" cy="640080"/>
          </a:xfrm>
          <a:prstGeom prst="rect">
            <a:avLst/>
          </a:prstGeom>
        </p:spPr>
      </p:pic>
      <p:pic>
        <p:nvPicPr>
          <p:cNvPr id="27" name="Graphic 26" descr="Clipboard Checked">
            <a:extLst>
              <a:ext uri="{FF2B5EF4-FFF2-40B4-BE49-F238E27FC236}">
                <a16:creationId xmlns:a16="http://schemas.microsoft.com/office/drawing/2014/main" id="{C04FA77F-07F1-4A61-B1FF-6F182E10F7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17808" y="2796970"/>
            <a:ext cx="640080" cy="640080"/>
          </a:xfrm>
          <a:prstGeom prst="rect">
            <a:avLst/>
          </a:prstGeom>
        </p:spPr>
      </p:pic>
      <p:pic>
        <p:nvPicPr>
          <p:cNvPr id="29" name="Graphic 28" descr="Flowchart">
            <a:extLst>
              <a:ext uri="{FF2B5EF4-FFF2-40B4-BE49-F238E27FC236}">
                <a16:creationId xmlns:a16="http://schemas.microsoft.com/office/drawing/2014/main" id="{C636D499-CC71-470E-875A-F6AC5830D1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17808" y="3493338"/>
            <a:ext cx="640080" cy="640080"/>
          </a:xfrm>
          <a:prstGeom prst="rect">
            <a:avLst/>
          </a:prstGeom>
        </p:spPr>
      </p:pic>
      <p:pic>
        <p:nvPicPr>
          <p:cNvPr id="31" name="Graphic 30" descr="Future">
            <a:extLst>
              <a:ext uri="{FF2B5EF4-FFF2-40B4-BE49-F238E27FC236}">
                <a16:creationId xmlns:a16="http://schemas.microsoft.com/office/drawing/2014/main" id="{96E6701D-ED49-4AA7-BB95-81394CCBAB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417808" y="4189706"/>
            <a:ext cx="640080" cy="640080"/>
          </a:xfrm>
          <a:prstGeom prst="rect">
            <a:avLst/>
          </a:prstGeom>
        </p:spPr>
      </p:pic>
      <p:pic>
        <p:nvPicPr>
          <p:cNvPr id="33" name="Graphic 32" descr="Question Mark">
            <a:extLst>
              <a:ext uri="{FF2B5EF4-FFF2-40B4-BE49-F238E27FC236}">
                <a16:creationId xmlns:a16="http://schemas.microsoft.com/office/drawing/2014/main" id="{95BCD159-7076-48D6-8E06-70EB46F929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417808" y="4886074"/>
            <a:ext cx="640080" cy="640080"/>
          </a:xfrm>
          <a:prstGeom prst="rect">
            <a:avLst/>
          </a:prstGeom>
        </p:spPr>
      </p:pic>
      <p:pic>
        <p:nvPicPr>
          <p:cNvPr id="35" name="Graphic 34" descr="Telescope">
            <a:extLst>
              <a:ext uri="{FF2B5EF4-FFF2-40B4-BE49-F238E27FC236}">
                <a16:creationId xmlns:a16="http://schemas.microsoft.com/office/drawing/2014/main" id="{902E0C57-8B6D-4B97-9187-A263CE553EE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417808" y="1404234"/>
            <a:ext cx="640080" cy="640080"/>
          </a:xfrm>
          <a:prstGeom prst="rect">
            <a:avLst/>
          </a:prstGeom>
        </p:spPr>
      </p:pic>
      <p:sp>
        <p:nvSpPr>
          <p:cNvPr id="37" name="Rectangle 36">
            <a:hlinkClick r:id="rId19" action="ppaction://hlinksldjump"/>
            <a:extLst>
              <a:ext uri="{FF2B5EF4-FFF2-40B4-BE49-F238E27FC236}">
                <a16:creationId xmlns:a16="http://schemas.microsoft.com/office/drawing/2014/main" id="{43A48965-FF1E-42D1-9D17-AD08011F9AC8}"/>
              </a:ext>
            </a:extLst>
          </p:cNvPr>
          <p:cNvSpPr/>
          <p:nvPr/>
        </p:nvSpPr>
        <p:spPr>
          <a:xfrm>
            <a:off x="11417808" y="7652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9" name="Rectangle 38">
            <a:hlinkClick r:id="rId20" action="ppaction://hlinksldjump"/>
            <a:extLst>
              <a:ext uri="{FF2B5EF4-FFF2-40B4-BE49-F238E27FC236}">
                <a16:creationId xmlns:a16="http://schemas.microsoft.com/office/drawing/2014/main" id="{C4FCE797-E410-4EF8-BF41-E6D1F1055659}"/>
              </a:ext>
            </a:extLst>
          </p:cNvPr>
          <p:cNvSpPr/>
          <p:nvPr/>
        </p:nvSpPr>
        <p:spPr>
          <a:xfrm>
            <a:off x="11417808" y="727273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1" name="Rectangle 40">
            <a:hlinkClick r:id="rId21" action="ppaction://hlinksldjump"/>
            <a:extLst>
              <a:ext uri="{FF2B5EF4-FFF2-40B4-BE49-F238E27FC236}">
                <a16:creationId xmlns:a16="http://schemas.microsoft.com/office/drawing/2014/main" id="{5B614CF3-2A14-498A-847B-D62A80FF9034}"/>
              </a:ext>
            </a:extLst>
          </p:cNvPr>
          <p:cNvSpPr/>
          <p:nvPr/>
        </p:nvSpPr>
        <p:spPr>
          <a:xfrm>
            <a:off x="11417808" y="1382980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3" name="Rectangle 42">
            <a:hlinkClick r:id="rId22" action="ppaction://hlinksldjump"/>
            <a:extLst>
              <a:ext uri="{FF2B5EF4-FFF2-40B4-BE49-F238E27FC236}">
                <a16:creationId xmlns:a16="http://schemas.microsoft.com/office/drawing/2014/main" id="{9E2FBB3F-C32A-475D-AE4D-7ABA4555176D}"/>
              </a:ext>
            </a:extLst>
          </p:cNvPr>
          <p:cNvSpPr/>
          <p:nvPr/>
        </p:nvSpPr>
        <p:spPr>
          <a:xfrm>
            <a:off x="11417808" y="2091865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5" name="Rectangle 44">
            <a:hlinkClick r:id="rId23" action="ppaction://hlinksldjump"/>
            <a:extLst>
              <a:ext uri="{FF2B5EF4-FFF2-40B4-BE49-F238E27FC236}">
                <a16:creationId xmlns:a16="http://schemas.microsoft.com/office/drawing/2014/main" id="{2317360A-04CE-4BED-8248-4126DB8FFA6B}"/>
              </a:ext>
            </a:extLst>
          </p:cNvPr>
          <p:cNvSpPr/>
          <p:nvPr/>
        </p:nvSpPr>
        <p:spPr>
          <a:xfrm>
            <a:off x="11417808" y="2808148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7" name="Rectangle 46">
            <a:hlinkClick r:id="rId24" action="ppaction://hlinksldjump"/>
            <a:extLst>
              <a:ext uri="{FF2B5EF4-FFF2-40B4-BE49-F238E27FC236}">
                <a16:creationId xmlns:a16="http://schemas.microsoft.com/office/drawing/2014/main" id="{E1F12059-7DE5-4C0F-B3A9-1B6681D0E63E}"/>
              </a:ext>
            </a:extLst>
          </p:cNvPr>
          <p:cNvSpPr/>
          <p:nvPr/>
        </p:nvSpPr>
        <p:spPr>
          <a:xfrm>
            <a:off x="11417808" y="3504516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9" name="Rectangle 48">
            <a:hlinkClick r:id="rId25" action="ppaction://hlinksldjump"/>
            <a:extLst>
              <a:ext uri="{FF2B5EF4-FFF2-40B4-BE49-F238E27FC236}">
                <a16:creationId xmlns:a16="http://schemas.microsoft.com/office/drawing/2014/main" id="{DC720378-95F4-4002-B9D6-055D165911A6}"/>
              </a:ext>
            </a:extLst>
          </p:cNvPr>
          <p:cNvSpPr/>
          <p:nvPr/>
        </p:nvSpPr>
        <p:spPr>
          <a:xfrm>
            <a:off x="11417808" y="4184671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1" name="Rectangle 50">
            <a:hlinkClick r:id="rId26" action="ppaction://hlinksldjump"/>
            <a:extLst>
              <a:ext uri="{FF2B5EF4-FFF2-40B4-BE49-F238E27FC236}">
                <a16:creationId xmlns:a16="http://schemas.microsoft.com/office/drawing/2014/main" id="{E079F628-D3BA-4EBE-9658-C88A79156193}"/>
              </a:ext>
            </a:extLst>
          </p:cNvPr>
          <p:cNvSpPr/>
          <p:nvPr/>
        </p:nvSpPr>
        <p:spPr>
          <a:xfrm>
            <a:off x="11417808" y="4870022"/>
            <a:ext cx="640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6" name="Graphic 5" descr="Puzzle">
            <a:extLst>
              <a:ext uri="{FF2B5EF4-FFF2-40B4-BE49-F238E27FC236}">
                <a16:creationId xmlns:a16="http://schemas.microsoft.com/office/drawing/2014/main" id="{30ECEFC9-21E3-4D67-A001-83AEDB23F2B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87212" y="132913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15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800C6F2-6CBB-4FA9-AE46-F6384ACC9494}" vid="{E51F88B6-1262-4139-977A-1320F2C4EE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331EFB099C2D4F924B51AEFD863827" ma:contentTypeVersion="4" ma:contentTypeDescription="Create a new document." ma:contentTypeScope="" ma:versionID="a4f80ed94022a1dcb4a9338eeba18d05">
  <xsd:schema xmlns:xsd="http://www.w3.org/2001/XMLSchema" xmlns:xs="http://www.w3.org/2001/XMLSchema" xmlns:p="http://schemas.microsoft.com/office/2006/metadata/properties" xmlns:ns1="http://schemas.microsoft.com/sharepoint/v3" xmlns:ns2="66256231-e987-401e-8bdb-e6b916ead027" targetNamespace="http://schemas.microsoft.com/office/2006/metadata/properties" ma:root="true" ma:fieldsID="a959cd16ea12e2105f6dd574a8263ea8" ns1:_="" ns2:_="">
    <xsd:import namespace="http://schemas.microsoft.com/sharepoint/v3"/>
    <xsd:import namespace="66256231-e987-401e-8bdb-e6b916ead027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Ta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256231-e987-401e-8bdb-e6b916ead0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Tag" ma:index="12" nillable="true" ma:displayName="Tag" ma:internalName="Tag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Tag xmlns="66256231-e987-401e-8bdb-e6b916ead027" xsi:nil="true"/>
  </documentManagement>
</p:properties>
</file>

<file path=customXml/itemProps1.xml><?xml version="1.0" encoding="utf-8"?>
<ds:datastoreItem xmlns:ds="http://schemas.openxmlformats.org/officeDocument/2006/customXml" ds:itemID="{6F814D42-2E3E-474C-8A27-2E96C34A4D8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8AD569-D4FA-4F22-9F84-28286F5CFBF8}">
  <ds:schemaRefs>
    <ds:schemaRef ds:uri="66256231-e987-401e-8bdb-e6b916ead02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719C908-08D0-41E5-8AAB-BAC87D06F98F}">
  <ds:schemaRefs>
    <ds:schemaRef ds:uri="66256231-e987-401e-8bdb-e6b916ead02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1898</TotalTime>
  <Words>1891</Words>
  <Application>Microsoft Office PowerPoint</Application>
  <PresentationFormat>Widescreen</PresentationFormat>
  <Paragraphs>508</Paragraphs>
  <Slides>52</Slides>
  <Notes>24</Notes>
  <HiddenSlides>9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Arial</vt:lpstr>
      <vt:lpstr>Office Theme</vt:lpstr>
      <vt:lpstr>   NASA Self-Leveling System</vt:lpstr>
      <vt:lpstr>Team Introductions</vt:lpstr>
      <vt:lpstr>Team Introductions</vt:lpstr>
      <vt:lpstr>Sponsor and Advisor</vt:lpstr>
      <vt:lpstr>Project Scope</vt:lpstr>
      <vt:lpstr>Objective</vt:lpstr>
      <vt:lpstr>Project Description</vt:lpstr>
      <vt:lpstr>Key Goals</vt:lpstr>
      <vt:lpstr>Assumptions</vt:lpstr>
      <vt:lpstr>Stakeholders</vt:lpstr>
      <vt:lpstr>Stakeholders</vt:lpstr>
      <vt:lpstr>Project Background</vt:lpstr>
      <vt:lpstr>Lunar Lander</vt:lpstr>
      <vt:lpstr>Lunar Lander</vt:lpstr>
      <vt:lpstr>Lunar Lander</vt:lpstr>
      <vt:lpstr>Space Environment</vt:lpstr>
      <vt:lpstr>Space Environment</vt:lpstr>
      <vt:lpstr>Space Environment</vt:lpstr>
      <vt:lpstr>Needs and Functions</vt:lpstr>
      <vt:lpstr>Critical Needs</vt:lpstr>
      <vt:lpstr>Motion</vt:lpstr>
      <vt:lpstr> </vt:lpstr>
      <vt:lpstr>Power</vt:lpstr>
      <vt:lpstr>PowerPoint Presentation</vt:lpstr>
      <vt:lpstr>Sense</vt:lpstr>
      <vt:lpstr>PowerPoint Presentation</vt:lpstr>
      <vt:lpstr>Lander</vt:lpstr>
      <vt:lpstr>PowerPoint Presentation</vt:lpstr>
      <vt:lpstr>Functional Decomposition Flow Chart</vt:lpstr>
      <vt:lpstr>Major Takeaways</vt:lpstr>
      <vt:lpstr>Future Work</vt:lpstr>
      <vt:lpstr>Future Work</vt:lpstr>
      <vt:lpstr>Future Work</vt:lpstr>
      <vt:lpstr>   NASA Self-Leveling System</vt:lpstr>
      <vt:lpstr>Reference</vt:lpstr>
      <vt:lpstr>PowerPoint Presentation</vt:lpstr>
      <vt:lpstr>Customer Needs</vt:lpstr>
      <vt:lpstr>Customer Needs</vt:lpstr>
      <vt:lpstr>Customer Needs</vt:lpstr>
      <vt:lpstr>Backup Slides</vt:lpstr>
      <vt:lpstr>Market </vt:lpstr>
      <vt:lpstr>Functional Decomp Backup</vt:lpstr>
      <vt:lpstr>Team Introductions</vt:lpstr>
      <vt:lpstr>Team Introductions</vt:lpstr>
      <vt:lpstr>Team Introductions</vt:lpstr>
      <vt:lpstr>Team Introductions</vt:lpstr>
      <vt:lpstr>PowerPoint Presentation</vt:lpstr>
      <vt:lpstr>Standard Shapes</vt:lpstr>
      <vt:lpstr>Approved Logos</vt:lpstr>
      <vt:lpstr>Color Palette</vt:lpstr>
      <vt:lpstr>PowerPoint Presentation</vt:lpstr>
      <vt:lpstr>APA Tables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Shayne McConomy</dc:creator>
  <cp:lastModifiedBy>Jake Seaman</cp:lastModifiedBy>
  <cp:revision>2</cp:revision>
  <cp:lastPrinted>2019-06-10T18:00:15Z</cp:lastPrinted>
  <dcterms:created xsi:type="dcterms:W3CDTF">2019-06-10T17:44:26Z</dcterms:created>
  <dcterms:modified xsi:type="dcterms:W3CDTF">2020-10-16T01:02:30Z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0x010100FF331EFB099C2D4F924B51AEFD863827</vt:lpwstr>
  </property>
</Properties>
</file>